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82"/>
  </p:notesMasterIdLst>
  <p:sldIdLst>
    <p:sldId id="256" r:id="rId2"/>
    <p:sldId id="386" r:id="rId3"/>
    <p:sldId id="387" r:id="rId4"/>
    <p:sldId id="388" r:id="rId5"/>
    <p:sldId id="389" r:id="rId6"/>
    <p:sldId id="346" r:id="rId7"/>
    <p:sldId id="257" r:id="rId8"/>
    <p:sldId id="270" r:id="rId9"/>
    <p:sldId id="379" r:id="rId10"/>
    <p:sldId id="390" r:id="rId11"/>
    <p:sldId id="295" r:id="rId12"/>
    <p:sldId id="323" r:id="rId13"/>
    <p:sldId id="392" r:id="rId14"/>
    <p:sldId id="258" r:id="rId15"/>
    <p:sldId id="391" r:id="rId16"/>
    <p:sldId id="317" r:id="rId17"/>
    <p:sldId id="292" r:id="rId18"/>
    <p:sldId id="303" r:id="rId19"/>
    <p:sldId id="357" r:id="rId20"/>
    <p:sldId id="393" r:id="rId21"/>
    <p:sldId id="360" r:id="rId22"/>
    <p:sldId id="394" r:id="rId23"/>
    <p:sldId id="378" r:id="rId24"/>
    <p:sldId id="364" r:id="rId25"/>
    <p:sldId id="377" r:id="rId26"/>
    <p:sldId id="345" r:id="rId27"/>
    <p:sldId id="363" r:id="rId28"/>
    <p:sldId id="395" r:id="rId29"/>
    <p:sldId id="321" r:id="rId30"/>
    <p:sldId id="322" r:id="rId31"/>
    <p:sldId id="365" r:id="rId32"/>
    <p:sldId id="324" r:id="rId33"/>
    <p:sldId id="325" r:id="rId34"/>
    <p:sldId id="368" r:id="rId35"/>
    <p:sldId id="362" r:id="rId36"/>
    <p:sldId id="396" r:id="rId37"/>
    <p:sldId id="383" r:id="rId38"/>
    <p:sldId id="318" r:id="rId39"/>
    <p:sldId id="366" r:id="rId40"/>
    <p:sldId id="384" r:id="rId41"/>
    <p:sldId id="327" r:id="rId42"/>
    <p:sldId id="367" r:id="rId43"/>
    <p:sldId id="310" r:id="rId44"/>
    <p:sldId id="328" r:id="rId45"/>
    <p:sldId id="369" r:id="rId46"/>
    <p:sldId id="397" r:id="rId47"/>
    <p:sldId id="398" r:id="rId48"/>
    <p:sldId id="371" r:id="rId49"/>
    <p:sldId id="370" r:id="rId50"/>
    <p:sldId id="399" r:id="rId51"/>
    <p:sldId id="334" r:id="rId52"/>
    <p:sldId id="319" r:id="rId53"/>
    <p:sldId id="372" r:id="rId54"/>
    <p:sldId id="400" r:id="rId55"/>
    <p:sldId id="373" r:id="rId56"/>
    <p:sldId id="381" r:id="rId57"/>
    <p:sldId id="304" r:id="rId58"/>
    <p:sldId id="320" r:id="rId59"/>
    <p:sldId id="385" r:id="rId60"/>
    <p:sldId id="336" r:id="rId61"/>
    <p:sldId id="401" r:id="rId62"/>
    <p:sldId id="337" r:id="rId63"/>
    <p:sldId id="402" r:id="rId64"/>
    <p:sldId id="359" r:id="rId65"/>
    <p:sldId id="338" r:id="rId66"/>
    <p:sldId id="309" r:id="rId67"/>
    <p:sldId id="382" r:id="rId68"/>
    <p:sldId id="374" r:id="rId69"/>
    <p:sldId id="375" r:id="rId70"/>
    <p:sldId id="339" r:id="rId71"/>
    <p:sldId id="330" r:id="rId72"/>
    <p:sldId id="326" r:id="rId73"/>
    <p:sldId id="404" r:id="rId74"/>
    <p:sldId id="405" r:id="rId75"/>
    <p:sldId id="331" r:id="rId76"/>
    <p:sldId id="332" r:id="rId77"/>
    <p:sldId id="376" r:id="rId78"/>
    <p:sldId id="403" r:id="rId79"/>
    <p:sldId id="271" r:id="rId80"/>
    <p:sldId id="283" r:id="rId8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89E0FF"/>
    <a:srgbClr val="006C31"/>
    <a:srgbClr val="FFFF00"/>
    <a:srgbClr val="E7ABA7"/>
    <a:srgbClr val="FB815B"/>
    <a:srgbClr val="CCFFFF"/>
    <a:srgbClr val="D9B247"/>
    <a:srgbClr val="00698E"/>
    <a:srgbClr val="195BA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BE1B57-D1A0-47F4-84D0-332914E789B1}" v="5" dt="2025-11-25T16:30:37.5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48" autoAdjust="0"/>
    <p:restoredTop sz="81081" autoAdjust="0"/>
  </p:normalViewPr>
  <p:slideViewPr>
    <p:cSldViewPr snapToGrid="0">
      <p:cViewPr varScale="1">
        <p:scale>
          <a:sx n="79" d="100"/>
          <a:sy n="79" d="100"/>
        </p:scale>
        <p:origin x="1677" y="38"/>
      </p:cViewPr>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88"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microsoft.com/office/2016/11/relationships/changesInfo" Target="changesInfos/changesInfo1.xml"/><Relationship Id="rId61" Type="http://schemas.openxmlformats.org/officeDocument/2006/relationships/slide" Target="slides/slide60.xml"/><Relationship Id="rId82"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idi Schneider" userId="d04c962a-8450-4fd9-b1ff-442e3d3ea2e5" providerId="ADAL" clId="{79EDD41D-44E5-4D84-BEB9-F58F110BBF61}"/>
    <pc:docChg chg="undo custSel modSld">
      <pc:chgData name="Heidi Schneider" userId="d04c962a-8450-4fd9-b1ff-442e3d3ea2e5" providerId="ADAL" clId="{79EDD41D-44E5-4D84-BEB9-F58F110BBF61}" dt="2025-11-25T16:30:37.518" v="2184" actId="20577"/>
      <pc:docMkLst>
        <pc:docMk/>
      </pc:docMkLst>
      <pc:sldChg chg="modAnim">
        <pc:chgData name="Heidi Schneider" userId="d04c962a-8450-4fd9-b1ff-442e3d3ea2e5" providerId="ADAL" clId="{79EDD41D-44E5-4D84-BEB9-F58F110BBF61}" dt="2025-10-31T01:38:19.602" v="1885"/>
        <pc:sldMkLst>
          <pc:docMk/>
          <pc:sldMk cId="717451561" sldId="270"/>
        </pc:sldMkLst>
      </pc:sldChg>
      <pc:sldChg chg="setBg modNotesTx">
        <pc:chgData name="Heidi Schneider" userId="d04c962a-8450-4fd9-b1ff-442e3d3ea2e5" providerId="ADAL" clId="{79EDD41D-44E5-4D84-BEB9-F58F110BBF61}" dt="2025-10-31T01:35:55.642" v="1813" actId="20577"/>
        <pc:sldMkLst>
          <pc:docMk/>
          <pc:sldMk cId="1570481967" sldId="271"/>
        </pc:sldMkLst>
      </pc:sldChg>
      <pc:sldChg chg="modSp mod">
        <pc:chgData name="Heidi Schneider" userId="d04c962a-8450-4fd9-b1ff-442e3d3ea2e5" providerId="ADAL" clId="{79EDD41D-44E5-4D84-BEB9-F58F110BBF61}" dt="2025-10-31T01:40:57.254" v="1888" actId="2711"/>
        <pc:sldMkLst>
          <pc:docMk/>
          <pc:sldMk cId="1209885276" sldId="292"/>
        </pc:sldMkLst>
        <pc:spChg chg="mod">
          <ac:chgData name="Heidi Schneider" userId="d04c962a-8450-4fd9-b1ff-442e3d3ea2e5" providerId="ADAL" clId="{79EDD41D-44E5-4D84-BEB9-F58F110BBF61}" dt="2025-10-31T01:40:57.254" v="1888" actId="2711"/>
          <ac:spMkLst>
            <pc:docMk/>
            <pc:sldMk cId="1209885276" sldId="292"/>
            <ac:spMk id="2" creationId="{574DE5D3-4BB5-4033-9C8C-87055B3BD01B}"/>
          </ac:spMkLst>
        </pc:spChg>
      </pc:sldChg>
      <pc:sldChg chg="modSp mod">
        <pc:chgData name="Heidi Schneider" userId="d04c962a-8450-4fd9-b1ff-442e3d3ea2e5" providerId="ADAL" clId="{79EDD41D-44E5-4D84-BEB9-F58F110BBF61}" dt="2025-10-31T01:41:37.683" v="1892" actId="2711"/>
        <pc:sldMkLst>
          <pc:docMk/>
          <pc:sldMk cId="3268219633" sldId="295"/>
        </pc:sldMkLst>
        <pc:spChg chg="mod">
          <ac:chgData name="Heidi Schneider" userId="d04c962a-8450-4fd9-b1ff-442e3d3ea2e5" providerId="ADAL" clId="{79EDD41D-44E5-4D84-BEB9-F58F110BBF61}" dt="2025-10-31T01:41:37.683" v="1892" actId="2711"/>
          <ac:spMkLst>
            <pc:docMk/>
            <pc:sldMk cId="3268219633" sldId="295"/>
            <ac:spMk id="2" creationId="{574DE5D3-4BB5-4033-9C8C-87055B3BD01B}"/>
          </ac:spMkLst>
        </pc:spChg>
      </pc:sldChg>
      <pc:sldChg chg="modSp mod setBg modAnim">
        <pc:chgData name="Heidi Schneider" userId="d04c962a-8450-4fd9-b1ff-442e3d3ea2e5" providerId="ADAL" clId="{79EDD41D-44E5-4D84-BEB9-F58F110BBF61}" dt="2025-10-31T01:57:09.555" v="1973"/>
        <pc:sldMkLst>
          <pc:docMk/>
          <pc:sldMk cId="675592525" sldId="304"/>
        </pc:sldMkLst>
        <pc:spChg chg="mod">
          <ac:chgData name="Heidi Schneider" userId="d04c962a-8450-4fd9-b1ff-442e3d3ea2e5" providerId="ADAL" clId="{79EDD41D-44E5-4D84-BEB9-F58F110BBF61}" dt="2025-10-31T01:21:55.297" v="1346" actId="1076"/>
          <ac:spMkLst>
            <pc:docMk/>
            <pc:sldMk cId="675592525" sldId="304"/>
            <ac:spMk id="2" creationId="{7A5CC162-FB27-4541-9394-E9B43D8DBF8D}"/>
          </ac:spMkLst>
        </pc:spChg>
        <pc:spChg chg="mod">
          <ac:chgData name="Heidi Schneider" userId="d04c962a-8450-4fd9-b1ff-442e3d3ea2e5" providerId="ADAL" clId="{79EDD41D-44E5-4D84-BEB9-F58F110BBF61}" dt="2025-10-31T01:21:48.024" v="1345" actId="14100"/>
          <ac:spMkLst>
            <pc:docMk/>
            <pc:sldMk cId="675592525" sldId="304"/>
            <ac:spMk id="4" creationId="{A7749C33-057D-4BD5-81FC-AAA2A6B2348D}"/>
          </ac:spMkLst>
        </pc:spChg>
        <pc:spChg chg="mod">
          <ac:chgData name="Heidi Schneider" userId="d04c962a-8450-4fd9-b1ff-442e3d3ea2e5" providerId="ADAL" clId="{79EDD41D-44E5-4D84-BEB9-F58F110BBF61}" dt="2025-10-31T01:22:07.557" v="1349" actId="2711"/>
          <ac:spMkLst>
            <pc:docMk/>
            <pc:sldMk cId="675592525" sldId="304"/>
            <ac:spMk id="10" creationId="{ED6798FE-A494-43A9-B337-B961EF987C87}"/>
          </ac:spMkLst>
        </pc:spChg>
        <pc:spChg chg="mod">
          <ac:chgData name="Heidi Schneider" userId="d04c962a-8450-4fd9-b1ff-442e3d3ea2e5" providerId="ADAL" clId="{79EDD41D-44E5-4D84-BEB9-F58F110BBF61}" dt="2025-10-31T01:22:07.557" v="1349" actId="2711"/>
          <ac:spMkLst>
            <pc:docMk/>
            <pc:sldMk cId="675592525" sldId="304"/>
            <ac:spMk id="24" creationId="{6B3BDCDE-F895-44A8-8BC0-921044B43A4A}"/>
          </ac:spMkLst>
        </pc:spChg>
        <pc:spChg chg="mod">
          <ac:chgData name="Heidi Schneider" userId="d04c962a-8450-4fd9-b1ff-442e3d3ea2e5" providerId="ADAL" clId="{79EDD41D-44E5-4D84-BEB9-F58F110BBF61}" dt="2025-10-31T01:22:07.557" v="1349" actId="2711"/>
          <ac:spMkLst>
            <pc:docMk/>
            <pc:sldMk cId="675592525" sldId="304"/>
            <ac:spMk id="26" creationId="{EA05271E-0B8F-4E5E-B4CB-CD782FEB0B13}"/>
          </ac:spMkLst>
        </pc:spChg>
      </pc:sldChg>
      <pc:sldChg chg="modSp mod setBg">
        <pc:chgData name="Heidi Schneider" userId="d04c962a-8450-4fd9-b1ff-442e3d3ea2e5" providerId="ADAL" clId="{79EDD41D-44E5-4D84-BEB9-F58F110BBF61}" dt="2025-10-31T02:02:59.908" v="2156" actId="1076"/>
        <pc:sldMkLst>
          <pc:docMk/>
          <pc:sldMk cId="948860304" sldId="309"/>
        </pc:sldMkLst>
        <pc:spChg chg="mod">
          <ac:chgData name="Heidi Schneider" userId="d04c962a-8450-4fd9-b1ff-442e3d3ea2e5" providerId="ADAL" clId="{79EDD41D-44E5-4D84-BEB9-F58F110BBF61}" dt="2025-10-31T01:26:29.172" v="1401" actId="1076"/>
          <ac:spMkLst>
            <pc:docMk/>
            <pc:sldMk cId="948860304" sldId="309"/>
            <ac:spMk id="2" creationId="{574DE5D3-4BB5-4033-9C8C-87055B3BD01B}"/>
          </ac:spMkLst>
        </pc:spChg>
        <pc:spChg chg="mod">
          <ac:chgData name="Heidi Schneider" userId="d04c962a-8450-4fd9-b1ff-442e3d3ea2e5" providerId="ADAL" clId="{79EDD41D-44E5-4D84-BEB9-F58F110BBF61}" dt="2025-10-31T01:25:52.968" v="1395" actId="1076"/>
          <ac:spMkLst>
            <pc:docMk/>
            <pc:sldMk cId="948860304" sldId="309"/>
            <ac:spMk id="3" creationId="{168F256C-CD8F-45B4-972A-9DC380D46295}"/>
          </ac:spMkLst>
        </pc:spChg>
        <pc:spChg chg="mod ord">
          <ac:chgData name="Heidi Schneider" userId="d04c962a-8450-4fd9-b1ff-442e3d3ea2e5" providerId="ADAL" clId="{79EDD41D-44E5-4D84-BEB9-F58F110BBF61}" dt="2025-10-31T01:26:16.935" v="1400" actId="2085"/>
          <ac:spMkLst>
            <pc:docMk/>
            <pc:sldMk cId="948860304" sldId="309"/>
            <ac:spMk id="5" creationId="{2203192A-2316-4006-8B5C-A329B6D93200}"/>
          </ac:spMkLst>
        </pc:spChg>
        <pc:spChg chg="mod">
          <ac:chgData name="Heidi Schneider" userId="d04c962a-8450-4fd9-b1ff-442e3d3ea2e5" providerId="ADAL" clId="{79EDD41D-44E5-4D84-BEB9-F58F110BBF61}" dt="2025-10-31T01:25:45.600" v="1394" actId="2711"/>
          <ac:spMkLst>
            <pc:docMk/>
            <pc:sldMk cId="948860304" sldId="309"/>
            <ac:spMk id="6" creationId="{AE66F6E8-D6E6-4646-9257-BF7E5370475A}"/>
          </ac:spMkLst>
        </pc:spChg>
        <pc:spChg chg="mod ord">
          <ac:chgData name="Heidi Schneider" userId="d04c962a-8450-4fd9-b1ff-442e3d3ea2e5" providerId="ADAL" clId="{79EDD41D-44E5-4D84-BEB9-F58F110BBF61}" dt="2025-10-31T02:02:57.152" v="2155" actId="1076"/>
          <ac:spMkLst>
            <pc:docMk/>
            <pc:sldMk cId="948860304" sldId="309"/>
            <ac:spMk id="7" creationId="{6D062EC4-F1D5-41D3-8064-F4EF31D6E138}"/>
          </ac:spMkLst>
        </pc:spChg>
        <pc:spChg chg="mod ord">
          <ac:chgData name="Heidi Schneider" userId="d04c962a-8450-4fd9-b1ff-442e3d3ea2e5" providerId="ADAL" clId="{79EDD41D-44E5-4D84-BEB9-F58F110BBF61}" dt="2025-10-31T02:02:54.606" v="2154" actId="1076"/>
          <ac:spMkLst>
            <pc:docMk/>
            <pc:sldMk cId="948860304" sldId="309"/>
            <ac:spMk id="8" creationId="{067A94E6-B1B3-495C-AE9B-F7D41946D7C7}"/>
          </ac:spMkLst>
        </pc:spChg>
        <pc:spChg chg="mod">
          <ac:chgData name="Heidi Schneider" userId="d04c962a-8450-4fd9-b1ff-442e3d3ea2e5" providerId="ADAL" clId="{79EDD41D-44E5-4D84-BEB9-F58F110BBF61}" dt="2025-10-31T02:02:59.908" v="2156" actId="1076"/>
          <ac:spMkLst>
            <pc:docMk/>
            <pc:sldMk cId="948860304" sldId="309"/>
            <ac:spMk id="10" creationId="{E70EC0D2-BF69-4C74-9721-D6DB2D3D4B3D}"/>
          </ac:spMkLst>
        </pc:spChg>
        <pc:spChg chg="mod">
          <ac:chgData name="Heidi Schneider" userId="d04c962a-8450-4fd9-b1ff-442e3d3ea2e5" providerId="ADAL" clId="{79EDD41D-44E5-4D84-BEB9-F58F110BBF61}" dt="2025-10-31T01:26:12.839" v="1399" actId="692"/>
          <ac:spMkLst>
            <pc:docMk/>
            <pc:sldMk cId="948860304" sldId="309"/>
            <ac:spMk id="11" creationId="{33FA86D0-29E7-490A-902F-6CA1276BC337}"/>
          </ac:spMkLst>
        </pc:spChg>
        <pc:spChg chg="mod">
          <ac:chgData name="Heidi Schneider" userId="d04c962a-8450-4fd9-b1ff-442e3d3ea2e5" providerId="ADAL" clId="{79EDD41D-44E5-4D84-BEB9-F58F110BBF61}" dt="2025-10-31T01:26:12.839" v="1399" actId="692"/>
          <ac:spMkLst>
            <pc:docMk/>
            <pc:sldMk cId="948860304" sldId="309"/>
            <ac:spMk id="15" creationId="{1A3F0192-D4BB-4B7C-B44A-D0CBF2E5F1BA}"/>
          </ac:spMkLst>
        </pc:spChg>
      </pc:sldChg>
      <pc:sldChg chg="modSp mod setBg">
        <pc:chgData name="Heidi Schneider" userId="d04c962a-8450-4fd9-b1ff-442e3d3ea2e5" providerId="ADAL" clId="{79EDD41D-44E5-4D84-BEB9-F58F110BBF61}" dt="2025-10-31T01:12:37.377" v="1126" actId="1076"/>
        <pc:sldMkLst>
          <pc:docMk/>
          <pc:sldMk cId="445188808" sldId="310"/>
        </pc:sldMkLst>
        <pc:spChg chg="mod">
          <ac:chgData name="Heidi Schneider" userId="d04c962a-8450-4fd9-b1ff-442e3d3ea2e5" providerId="ADAL" clId="{79EDD41D-44E5-4D84-BEB9-F58F110BBF61}" dt="2025-10-31T01:12:37.377" v="1126" actId="1076"/>
          <ac:spMkLst>
            <pc:docMk/>
            <pc:sldMk cId="445188808" sldId="310"/>
            <ac:spMk id="3" creationId="{168F256C-CD8F-45B4-972A-9DC380D46295}"/>
          </ac:spMkLst>
        </pc:spChg>
      </pc:sldChg>
      <pc:sldChg chg="modSp mod">
        <pc:chgData name="Heidi Schneider" userId="d04c962a-8450-4fd9-b1ff-442e3d3ea2e5" providerId="ADAL" clId="{79EDD41D-44E5-4D84-BEB9-F58F110BBF61}" dt="2025-10-31T01:40:23.063" v="1887" actId="1076"/>
        <pc:sldMkLst>
          <pc:docMk/>
          <pc:sldMk cId="3418558723" sldId="317"/>
        </pc:sldMkLst>
        <pc:grpChg chg="mod">
          <ac:chgData name="Heidi Schneider" userId="d04c962a-8450-4fd9-b1ff-442e3d3ea2e5" providerId="ADAL" clId="{79EDD41D-44E5-4D84-BEB9-F58F110BBF61}" dt="2025-10-31T01:40:23.063" v="1887" actId="1076"/>
          <ac:grpSpMkLst>
            <pc:docMk/>
            <pc:sldMk cId="3418558723" sldId="317"/>
            <ac:grpSpMk id="12" creationId="{93AAD960-DF1C-9A72-1656-DE9C3026620D}"/>
          </ac:grpSpMkLst>
        </pc:grpChg>
        <pc:grpChg chg="mod">
          <ac:chgData name="Heidi Schneider" userId="d04c962a-8450-4fd9-b1ff-442e3d3ea2e5" providerId="ADAL" clId="{79EDD41D-44E5-4D84-BEB9-F58F110BBF61}" dt="2025-10-31T01:40:14.450" v="1886" actId="1076"/>
          <ac:grpSpMkLst>
            <pc:docMk/>
            <pc:sldMk cId="3418558723" sldId="317"/>
            <ac:grpSpMk id="16" creationId="{1C44AB47-54F5-A28E-4F6C-F339209211F0}"/>
          </ac:grpSpMkLst>
        </pc:grpChg>
      </pc:sldChg>
      <pc:sldChg chg="modSp mod setBg modAnim modNotesTx">
        <pc:chgData name="Heidi Schneider" userId="d04c962a-8450-4fd9-b1ff-442e3d3ea2e5" providerId="ADAL" clId="{79EDD41D-44E5-4D84-BEB9-F58F110BBF61}" dt="2025-10-31T01:03:35.683" v="1025" actId="20577"/>
        <pc:sldMkLst>
          <pc:docMk/>
          <pc:sldMk cId="2173166864" sldId="318"/>
        </pc:sldMkLst>
        <pc:spChg chg="mod">
          <ac:chgData name="Heidi Schneider" userId="d04c962a-8450-4fd9-b1ff-442e3d3ea2e5" providerId="ADAL" clId="{79EDD41D-44E5-4D84-BEB9-F58F110BBF61}" dt="2025-10-31T00:53:38.254" v="453" actId="14100"/>
          <ac:spMkLst>
            <pc:docMk/>
            <pc:sldMk cId="2173166864" sldId="318"/>
            <ac:spMk id="2" creationId="{BC6317D9-C55B-4161-BEBC-E7E4F380DBD9}"/>
          </ac:spMkLst>
        </pc:spChg>
        <pc:spChg chg="mod">
          <ac:chgData name="Heidi Schneider" userId="d04c962a-8450-4fd9-b1ff-442e3d3ea2e5" providerId="ADAL" clId="{79EDD41D-44E5-4D84-BEB9-F58F110BBF61}" dt="2025-10-31T00:52:51.071" v="447" actId="14100"/>
          <ac:spMkLst>
            <pc:docMk/>
            <pc:sldMk cId="2173166864" sldId="318"/>
            <ac:spMk id="4" creationId="{A7749C33-057D-4BD5-81FC-AAA2A6B2348D}"/>
          </ac:spMkLst>
        </pc:spChg>
        <pc:spChg chg="mod">
          <ac:chgData name="Heidi Schneider" userId="d04c962a-8450-4fd9-b1ff-442e3d3ea2e5" providerId="ADAL" clId="{79EDD41D-44E5-4D84-BEB9-F58F110BBF61}" dt="2025-10-31T00:53:51.897" v="454" actId="255"/>
          <ac:spMkLst>
            <pc:docMk/>
            <pc:sldMk cId="2173166864" sldId="318"/>
            <ac:spMk id="7" creationId="{C4256A87-7435-D156-73B8-A33DCF45DCD7}"/>
          </ac:spMkLst>
        </pc:spChg>
        <pc:spChg chg="mod">
          <ac:chgData name="Heidi Schneider" userId="d04c962a-8450-4fd9-b1ff-442e3d3ea2e5" providerId="ADAL" clId="{79EDD41D-44E5-4D84-BEB9-F58F110BBF61}" dt="2025-10-31T00:53:59.405" v="455" actId="255"/>
          <ac:spMkLst>
            <pc:docMk/>
            <pc:sldMk cId="2173166864" sldId="318"/>
            <ac:spMk id="8" creationId="{560E7690-A6AE-4F96-A886-541AC2D70AB9}"/>
          </ac:spMkLst>
        </pc:spChg>
        <pc:spChg chg="mod">
          <ac:chgData name="Heidi Schneider" userId="d04c962a-8450-4fd9-b1ff-442e3d3ea2e5" providerId="ADAL" clId="{79EDD41D-44E5-4D84-BEB9-F58F110BBF61}" dt="2025-10-31T00:53:51.897" v="454" actId="255"/>
          <ac:spMkLst>
            <pc:docMk/>
            <pc:sldMk cId="2173166864" sldId="318"/>
            <ac:spMk id="9" creationId="{B8655240-207D-411E-D46D-6B0BCDDA8007}"/>
          </ac:spMkLst>
        </pc:spChg>
        <pc:spChg chg="mod">
          <ac:chgData name="Heidi Schneider" userId="d04c962a-8450-4fd9-b1ff-442e3d3ea2e5" providerId="ADAL" clId="{79EDD41D-44E5-4D84-BEB9-F58F110BBF61}" dt="2025-10-31T00:53:51.897" v="454" actId="255"/>
          <ac:spMkLst>
            <pc:docMk/>
            <pc:sldMk cId="2173166864" sldId="318"/>
            <ac:spMk id="10" creationId="{16CC96F7-7893-45A7-A0B7-5BDC00B5A2E2}"/>
          </ac:spMkLst>
        </pc:spChg>
        <pc:spChg chg="mod">
          <ac:chgData name="Heidi Schneider" userId="d04c962a-8450-4fd9-b1ff-442e3d3ea2e5" providerId="ADAL" clId="{79EDD41D-44E5-4D84-BEB9-F58F110BBF61}" dt="2025-10-31T00:53:51.897" v="454" actId="255"/>
          <ac:spMkLst>
            <pc:docMk/>
            <pc:sldMk cId="2173166864" sldId="318"/>
            <ac:spMk id="11" creationId="{D49A4AD5-1953-40EA-B69C-492A869F3393}"/>
          </ac:spMkLst>
        </pc:spChg>
        <pc:spChg chg="mod">
          <ac:chgData name="Heidi Schneider" userId="d04c962a-8450-4fd9-b1ff-442e3d3ea2e5" providerId="ADAL" clId="{79EDD41D-44E5-4D84-BEB9-F58F110BBF61}" dt="2025-10-31T00:54:08.248" v="456" actId="1076"/>
          <ac:spMkLst>
            <pc:docMk/>
            <pc:sldMk cId="2173166864" sldId="318"/>
            <ac:spMk id="12" creationId="{CD475780-CD19-A20D-F4F1-6682D52713EA}"/>
          </ac:spMkLst>
        </pc:spChg>
        <pc:cxnChg chg="mod ord">
          <ac:chgData name="Heidi Schneider" userId="d04c962a-8450-4fd9-b1ff-442e3d3ea2e5" providerId="ADAL" clId="{79EDD41D-44E5-4D84-BEB9-F58F110BBF61}" dt="2025-10-31T00:54:55.644" v="457" actId="166"/>
          <ac:cxnSpMkLst>
            <pc:docMk/>
            <pc:sldMk cId="2173166864" sldId="318"/>
            <ac:cxnSpMk id="14" creationId="{47ADF041-C1F1-6975-41EC-B9699AF821AA}"/>
          </ac:cxnSpMkLst>
        </pc:cxnChg>
      </pc:sldChg>
      <pc:sldChg chg="modSp mod setBg">
        <pc:chgData name="Heidi Schneider" userId="d04c962a-8450-4fd9-b1ff-442e3d3ea2e5" providerId="ADAL" clId="{79EDD41D-44E5-4D84-BEB9-F58F110BBF61}" dt="2025-10-31T01:17:58.004" v="1278" actId="1076"/>
        <pc:sldMkLst>
          <pc:docMk/>
          <pc:sldMk cId="219447908" sldId="319"/>
        </pc:sldMkLst>
        <pc:spChg chg="mod">
          <ac:chgData name="Heidi Schneider" userId="d04c962a-8450-4fd9-b1ff-442e3d3ea2e5" providerId="ADAL" clId="{79EDD41D-44E5-4D84-BEB9-F58F110BBF61}" dt="2025-10-31T01:17:23.947" v="1272" actId="2711"/>
          <ac:spMkLst>
            <pc:docMk/>
            <pc:sldMk cId="219447908" sldId="319"/>
            <ac:spMk id="2" creationId="{BC6317D9-C55B-4161-BEBC-E7E4F380DBD9}"/>
          </ac:spMkLst>
        </pc:spChg>
        <pc:spChg chg="mod">
          <ac:chgData name="Heidi Schneider" userId="d04c962a-8450-4fd9-b1ff-442e3d3ea2e5" providerId="ADAL" clId="{79EDD41D-44E5-4D84-BEB9-F58F110BBF61}" dt="2025-10-31T01:17:23.947" v="1272" actId="2711"/>
          <ac:spMkLst>
            <pc:docMk/>
            <pc:sldMk cId="219447908" sldId="319"/>
            <ac:spMk id="4" creationId="{A7749C33-057D-4BD5-81FC-AAA2A6B2348D}"/>
          </ac:spMkLst>
        </pc:spChg>
        <pc:spChg chg="mod">
          <ac:chgData name="Heidi Schneider" userId="d04c962a-8450-4fd9-b1ff-442e3d3ea2e5" providerId="ADAL" clId="{79EDD41D-44E5-4D84-BEB9-F58F110BBF61}" dt="2025-10-31T01:17:47.636" v="1276" actId="692"/>
          <ac:spMkLst>
            <pc:docMk/>
            <pc:sldMk cId="219447908" sldId="319"/>
            <ac:spMk id="8" creationId="{560E7690-A6AE-4F96-A886-541AC2D70AB9}"/>
          </ac:spMkLst>
        </pc:spChg>
        <pc:spChg chg="mod">
          <ac:chgData name="Heidi Schneider" userId="d04c962a-8450-4fd9-b1ff-442e3d3ea2e5" providerId="ADAL" clId="{79EDD41D-44E5-4D84-BEB9-F58F110BBF61}" dt="2025-10-31T01:17:47.636" v="1276" actId="692"/>
          <ac:spMkLst>
            <pc:docMk/>
            <pc:sldMk cId="219447908" sldId="319"/>
            <ac:spMk id="10" creationId="{16CC96F7-7893-45A7-A0B7-5BDC00B5A2E2}"/>
          </ac:spMkLst>
        </pc:spChg>
        <pc:spChg chg="mod">
          <ac:chgData name="Heidi Schneider" userId="d04c962a-8450-4fd9-b1ff-442e3d3ea2e5" providerId="ADAL" clId="{79EDD41D-44E5-4D84-BEB9-F58F110BBF61}" dt="2025-10-31T01:17:47.636" v="1276" actId="692"/>
          <ac:spMkLst>
            <pc:docMk/>
            <pc:sldMk cId="219447908" sldId="319"/>
            <ac:spMk id="11" creationId="{D49A4AD5-1953-40EA-B69C-492A869F3393}"/>
          </ac:spMkLst>
        </pc:spChg>
        <pc:spChg chg="mod">
          <ac:chgData name="Heidi Schneider" userId="d04c962a-8450-4fd9-b1ff-442e3d3ea2e5" providerId="ADAL" clId="{79EDD41D-44E5-4D84-BEB9-F58F110BBF61}" dt="2025-10-31T01:17:58.004" v="1278" actId="1076"/>
          <ac:spMkLst>
            <pc:docMk/>
            <pc:sldMk cId="219447908" sldId="319"/>
            <ac:spMk id="12" creationId="{14CB863B-8DFF-45F2-91B0-B8BAC48A1C6B}"/>
          </ac:spMkLst>
        </pc:spChg>
        <pc:spChg chg="mod">
          <ac:chgData name="Heidi Schneider" userId="d04c962a-8450-4fd9-b1ff-442e3d3ea2e5" providerId="ADAL" clId="{79EDD41D-44E5-4D84-BEB9-F58F110BBF61}" dt="2025-10-31T01:17:23.947" v="1272" actId="2711"/>
          <ac:spMkLst>
            <pc:docMk/>
            <pc:sldMk cId="219447908" sldId="319"/>
            <ac:spMk id="27" creationId="{A1A7B0C7-5828-433F-A41A-409DE8E4782B}"/>
          </ac:spMkLst>
        </pc:spChg>
      </pc:sldChg>
      <pc:sldChg chg="modSp mod setBg">
        <pc:chgData name="Heidi Schneider" userId="d04c962a-8450-4fd9-b1ff-442e3d3ea2e5" providerId="ADAL" clId="{79EDD41D-44E5-4D84-BEB9-F58F110BBF61}" dt="2025-10-31T01:56:52.688" v="1967" actId="692"/>
        <pc:sldMkLst>
          <pc:docMk/>
          <pc:sldMk cId="3453549501" sldId="320"/>
        </pc:sldMkLst>
        <pc:spChg chg="mod">
          <ac:chgData name="Heidi Schneider" userId="d04c962a-8450-4fd9-b1ff-442e3d3ea2e5" providerId="ADAL" clId="{79EDD41D-44E5-4D84-BEB9-F58F110BBF61}" dt="2025-10-31T01:56:46.676" v="1966" actId="14100"/>
          <ac:spMkLst>
            <pc:docMk/>
            <pc:sldMk cId="3453549501" sldId="320"/>
            <ac:spMk id="4" creationId="{A7749C33-057D-4BD5-81FC-AAA2A6B2348D}"/>
          </ac:spMkLst>
        </pc:spChg>
        <pc:spChg chg="mod">
          <ac:chgData name="Heidi Schneider" userId="d04c962a-8450-4fd9-b1ff-442e3d3ea2e5" providerId="ADAL" clId="{79EDD41D-44E5-4D84-BEB9-F58F110BBF61}" dt="2025-10-31T01:56:52.688" v="1967" actId="692"/>
          <ac:spMkLst>
            <pc:docMk/>
            <pc:sldMk cId="3453549501" sldId="320"/>
            <ac:spMk id="9" creationId="{7B08A3FC-ABB7-4BAD-9D0D-5166C796682A}"/>
          </ac:spMkLst>
        </pc:spChg>
        <pc:spChg chg="mod">
          <ac:chgData name="Heidi Schneider" userId="d04c962a-8450-4fd9-b1ff-442e3d3ea2e5" providerId="ADAL" clId="{79EDD41D-44E5-4D84-BEB9-F58F110BBF61}" dt="2025-10-31T01:56:52.688" v="1967" actId="692"/>
          <ac:spMkLst>
            <pc:docMk/>
            <pc:sldMk cId="3453549501" sldId="320"/>
            <ac:spMk id="10" creationId="{16CC96F7-7893-45A7-A0B7-5BDC00B5A2E2}"/>
          </ac:spMkLst>
        </pc:spChg>
        <pc:spChg chg="mod">
          <ac:chgData name="Heidi Schneider" userId="d04c962a-8450-4fd9-b1ff-442e3d3ea2e5" providerId="ADAL" clId="{79EDD41D-44E5-4D84-BEB9-F58F110BBF61}" dt="2025-10-31T01:56:52.688" v="1967" actId="692"/>
          <ac:spMkLst>
            <pc:docMk/>
            <pc:sldMk cId="3453549501" sldId="320"/>
            <ac:spMk id="11" creationId="{D49A4AD5-1953-40EA-B69C-492A869F3393}"/>
          </ac:spMkLst>
        </pc:spChg>
      </pc:sldChg>
      <pc:sldChg chg="addSp delSp modSp mod setBg delAnim modAnim">
        <pc:chgData name="Heidi Schneider" userId="d04c962a-8450-4fd9-b1ff-442e3d3ea2e5" providerId="ADAL" clId="{79EDD41D-44E5-4D84-BEB9-F58F110BBF61}" dt="2025-10-31T01:46:15.453" v="1909" actId="20577"/>
        <pc:sldMkLst>
          <pc:docMk/>
          <pc:sldMk cId="3754125681" sldId="321"/>
        </pc:sldMkLst>
        <pc:spChg chg="mod">
          <ac:chgData name="Heidi Schneider" userId="d04c962a-8450-4fd9-b1ff-442e3d3ea2e5" providerId="ADAL" clId="{79EDD41D-44E5-4D84-BEB9-F58F110BBF61}" dt="2025-10-31T00:41:28.264" v="331" actId="1076"/>
          <ac:spMkLst>
            <pc:docMk/>
            <pc:sldMk cId="3754125681" sldId="321"/>
            <ac:spMk id="2" creationId="{574DE5D3-4BB5-4033-9C8C-87055B3BD01B}"/>
          </ac:spMkLst>
        </pc:spChg>
        <pc:spChg chg="mod">
          <ac:chgData name="Heidi Schneider" userId="d04c962a-8450-4fd9-b1ff-442e3d3ea2e5" providerId="ADAL" clId="{79EDD41D-44E5-4D84-BEB9-F58F110BBF61}" dt="2025-10-31T00:37:06.807" v="281" actId="1076"/>
          <ac:spMkLst>
            <pc:docMk/>
            <pc:sldMk cId="3754125681" sldId="321"/>
            <ac:spMk id="4" creationId="{BA7E2E66-1F27-4B2A-9BDB-EE1BCFD29314}"/>
          </ac:spMkLst>
        </pc:spChg>
        <pc:spChg chg="add mod ord">
          <ac:chgData name="Heidi Schneider" userId="d04c962a-8450-4fd9-b1ff-442e3d3ea2e5" providerId="ADAL" clId="{79EDD41D-44E5-4D84-BEB9-F58F110BBF61}" dt="2025-10-31T00:36:39.236" v="261" actId="1076"/>
          <ac:spMkLst>
            <pc:docMk/>
            <pc:sldMk cId="3754125681" sldId="321"/>
            <ac:spMk id="5" creationId="{24E46FF2-6D8A-0EAC-B2F5-AD1ACF5E8516}"/>
          </ac:spMkLst>
        </pc:spChg>
        <pc:spChg chg="add mod">
          <ac:chgData name="Heidi Schneider" userId="d04c962a-8450-4fd9-b1ff-442e3d3ea2e5" providerId="ADAL" clId="{79EDD41D-44E5-4D84-BEB9-F58F110BBF61}" dt="2025-10-31T00:33:27.654" v="237" actId="1076"/>
          <ac:spMkLst>
            <pc:docMk/>
            <pc:sldMk cId="3754125681" sldId="321"/>
            <ac:spMk id="8" creationId="{733D3AB3-02DD-818A-7067-60BB928CB109}"/>
          </ac:spMkLst>
        </pc:spChg>
        <pc:spChg chg="add mod">
          <ac:chgData name="Heidi Schneider" userId="d04c962a-8450-4fd9-b1ff-442e3d3ea2e5" providerId="ADAL" clId="{79EDD41D-44E5-4D84-BEB9-F58F110BBF61}" dt="2025-10-31T01:46:15.453" v="1909" actId="20577"/>
          <ac:spMkLst>
            <pc:docMk/>
            <pc:sldMk cId="3754125681" sldId="321"/>
            <ac:spMk id="9" creationId="{2186664F-D3D4-3733-9F2B-6633EEF08481}"/>
          </ac:spMkLst>
        </pc:spChg>
        <pc:spChg chg="mod ord">
          <ac:chgData name="Heidi Schneider" userId="d04c962a-8450-4fd9-b1ff-442e3d3ea2e5" providerId="ADAL" clId="{79EDD41D-44E5-4D84-BEB9-F58F110BBF61}" dt="2025-10-31T00:31:22.547" v="194" actId="14100"/>
          <ac:spMkLst>
            <pc:docMk/>
            <pc:sldMk cId="3754125681" sldId="321"/>
            <ac:spMk id="10" creationId="{3CA70B96-F2AB-4C91-8F79-691BAD90E5A8}"/>
          </ac:spMkLst>
        </pc:spChg>
        <pc:spChg chg="mod">
          <ac:chgData name="Heidi Schneider" userId="d04c962a-8450-4fd9-b1ff-442e3d3ea2e5" providerId="ADAL" clId="{79EDD41D-44E5-4D84-BEB9-F58F110BBF61}" dt="2025-10-31T00:29:34.697" v="180" actId="1076"/>
          <ac:spMkLst>
            <pc:docMk/>
            <pc:sldMk cId="3754125681" sldId="321"/>
            <ac:spMk id="11" creationId="{20915A5B-5516-4EE6-AADA-630F8F079464}"/>
          </ac:spMkLst>
        </pc:spChg>
        <pc:spChg chg="mod">
          <ac:chgData name="Heidi Schneider" userId="d04c962a-8450-4fd9-b1ff-442e3d3ea2e5" providerId="ADAL" clId="{79EDD41D-44E5-4D84-BEB9-F58F110BBF61}" dt="2025-10-31T00:29:51.890" v="184" actId="14100"/>
          <ac:spMkLst>
            <pc:docMk/>
            <pc:sldMk cId="3754125681" sldId="321"/>
            <ac:spMk id="12" creationId="{B42106AD-8620-48DD-BFEA-65F002710D2C}"/>
          </ac:spMkLst>
        </pc:spChg>
        <pc:spChg chg="mod ord">
          <ac:chgData name="Heidi Schneider" userId="d04c962a-8450-4fd9-b1ff-442e3d3ea2e5" providerId="ADAL" clId="{79EDD41D-44E5-4D84-BEB9-F58F110BBF61}" dt="2025-10-31T00:32:16.956" v="203" actId="1076"/>
          <ac:spMkLst>
            <pc:docMk/>
            <pc:sldMk cId="3754125681" sldId="321"/>
            <ac:spMk id="14" creationId="{79D1003D-B010-4EF4-8B1D-0804C3826AD1}"/>
          </ac:spMkLst>
        </pc:spChg>
        <pc:spChg chg="mod ord">
          <ac:chgData name="Heidi Schneider" userId="d04c962a-8450-4fd9-b1ff-442e3d3ea2e5" providerId="ADAL" clId="{79EDD41D-44E5-4D84-BEB9-F58F110BBF61}" dt="2025-10-31T00:30:43.314" v="189" actId="1076"/>
          <ac:spMkLst>
            <pc:docMk/>
            <pc:sldMk cId="3754125681" sldId="321"/>
            <ac:spMk id="15" creationId="{CF6D950C-3D2D-43DE-80CF-46AE75CE3529}"/>
          </ac:spMkLst>
        </pc:spChg>
        <pc:spChg chg="mod">
          <ac:chgData name="Heidi Schneider" userId="d04c962a-8450-4fd9-b1ff-442e3d3ea2e5" providerId="ADAL" clId="{79EDD41D-44E5-4D84-BEB9-F58F110BBF61}" dt="2025-10-31T00:29:47.781" v="183" actId="14100"/>
          <ac:spMkLst>
            <pc:docMk/>
            <pc:sldMk cId="3754125681" sldId="321"/>
            <ac:spMk id="16" creationId="{ED618F8C-C721-4DD6-AD9F-2C1BA3C05447}"/>
          </ac:spMkLst>
        </pc:spChg>
        <pc:spChg chg="add mod">
          <ac:chgData name="Heidi Schneider" userId="d04c962a-8450-4fd9-b1ff-442e3d3ea2e5" providerId="ADAL" clId="{79EDD41D-44E5-4D84-BEB9-F58F110BBF61}" dt="2025-10-31T00:36:55.733" v="280" actId="14100"/>
          <ac:spMkLst>
            <pc:docMk/>
            <pc:sldMk cId="3754125681" sldId="321"/>
            <ac:spMk id="19" creationId="{4A094E82-EF91-91BC-4CA3-8248B941915A}"/>
          </ac:spMkLst>
        </pc:spChg>
        <pc:picChg chg="mod">
          <ac:chgData name="Heidi Schneider" userId="d04c962a-8450-4fd9-b1ff-442e3d3ea2e5" providerId="ADAL" clId="{79EDD41D-44E5-4D84-BEB9-F58F110BBF61}" dt="2025-10-31T00:28:55.159" v="165" actId="1076"/>
          <ac:picMkLst>
            <pc:docMk/>
            <pc:sldMk cId="3754125681" sldId="321"/>
            <ac:picMk id="6" creationId="{51B10779-CB98-4A20-91A8-85B95F0E6CE3}"/>
          </ac:picMkLst>
        </pc:picChg>
      </pc:sldChg>
      <pc:sldChg chg="setBg">
        <pc:chgData name="Heidi Schneider" userId="d04c962a-8450-4fd9-b1ff-442e3d3ea2e5" providerId="ADAL" clId="{79EDD41D-44E5-4D84-BEB9-F58F110BBF61}" dt="2025-10-31T00:25:15.797" v="102"/>
        <pc:sldMkLst>
          <pc:docMk/>
          <pc:sldMk cId="1255190408" sldId="322"/>
        </pc:sldMkLst>
      </pc:sldChg>
      <pc:sldChg chg="modSp mod modNotesTx">
        <pc:chgData name="Heidi Schneider" userId="d04c962a-8450-4fd9-b1ff-442e3d3ea2e5" providerId="ADAL" clId="{79EDD41D-44E5-4D84-BEB9-F58F110BBF61}" dt="2025-10-31T02:44:05.316" v="2175" actId="20577"/>
        <pc:sldMkLst>
          <pc:docMk/>
          <pc:sldMk cId="3013462482" sldId="323"/>
        </pc:sldMkLst>
        <pc:spChg chg="mod">
          <ac:chgData name="Heidi Schneider" userId="d04c962a-8450-4fd9-b1ff-442e3d3ea2e5" providerId="ADAL" clId="{79EDD41D-44E5-4D84-BEB9-F58F110BBF61}" dt="2025-10-31T01:41:30.566" v="1891" actId="2711"/>
          <ac:spMkLst>
            <pc:docMk/>
            <pc:sldMk cId="3013462482" sldId="323"/>
            <ac:spMk id="2" creationId="{574DE5D3-4BB5-4033-9C8C-87055B3BD01B}"/>
          </ac:spMkLst>
        </pc:spChg>
        <pc:spChg chg="mod">
          <ac:chgData name="Heidi Schneider" userId="d04c962a-8450-4fd9-b1ff-442e3d3ea2e5" providerId="ADAL" clId="{79EDD41D-44E5-4D84-BEB9-F58F110BBF61}" dt="2025-10-31T02:44:01.669" v="2171" actId="20577"/>
          <ac:spMkLst>
            <pc:docMk/>
            <pc:sldMk cId="3013462482" sldId="323"/>
            <ac:spMk id="3" creationId="{168F256C-CD8F-45B4-972A-9DC380D46295}"/>
          </ac:spMkLst>
        </pc:spChg>
      </pc:sldChg>
      <pc:sldChg chg="addSp modSp mod setBg modAnim">
        <pc:chgData name="Heidi Schneider" userId="d04c962a-8450-4fd9-b1ff-442e3d3ea2e5" providerId="ADAL" clId="{79EDD41D-44E5-4D84-BEB9-F58F110BBF61}" dt="2025-10-31T01:49:47.343" v="1926" actId="2085"/>
        <pc:sldMkLst>
          <pc:docMk/>
          <pc:sldMk cId="869911527" sldId="324"/>
        </pc:sldMkLst>
        <pc:spChg chg="mod">
          <ac:chgData name="Heidi Schneider" userId="d04c962a-8450-4fd9-b1ff-442e3d3ea2e5" providerId="ADAL" clId="{79EDD41D-44E5-4D84-BEB9-F58F110BBF61}" dt="2025-10-31T00:41:09.857" v="327" actId="2711"/>
          <ac:spMkLst>
            <pc:docMk/>
            <pc:sldMk cId="869911527" sldId="324"/>
            <ac:spMk id="2" creationId="{574DE5D3-4BB5-4033-9C8C-87055B3BD01B}"/>
          </ac:spMkLst>
        </pc:spChg>
        <pc:spChg chg="mod ord">
          <ac:chgData name="Heidi Schneider" userId="d04c962a-8450-4fd9-b1ff-442e3d3ea2e5" providerId="ADAL" clId="{79EDD41D-44E5-4D84-BEB9-F58F110BBF61}" dt="2025-10-31T01:48:44.131" v="1918" actId="14100"/>
          <ac:spMkLst>
            <pc:docMk/>
            <pc:sldMk cId="869911527" sldId="324"/>
            <ac:spMk id="3" creationId="{168F256C-CD8F-45B4-972A-9DC380D46295}"/>
          </ac:spMkLst>
        </pc:spChg>
        <pc:spChg chg="add mod ord">
          <ac:chgData name="Heidi Schneider" userId="d04c962a-8450-4fd9-b1ff-442e3d3ea2e5" providerId="ADAL" clId="{79EDD41D-44E5-4D84-BEB9-F58F110BBF61}" dt="2025-10-31T00:38:43.198" v="299" actId="167"/>
          <ac:spMkLst>
            <pc:docMk/>
            <pc:sldMk cId="869911527" sldId="324"/>
            <ac:spMk id="4" creationId="{C06632A8-B0FF-36D0-A869-D7711CBD1B8F}"/>
          </ac:spMkLst>
        </pc:spChg>
        <pc:spChg chg="add mod">
          <ac:chgData name="Heidi Schneider" userId="d04c962a-8450-4fd9-b1ff-442e3d3ea2e5" providerId="ADAL" clId="{79EDD41D-44E5-4D84-BEB9-F58F110BBF61}" dt="2025-10-31T01:49:47.343" v="1926" actId="2085"/>
          <ac:spMkLst>
            <pc:docMk/>
            <pc:sldMk cId="869911527" sldId="324"/>
            <ac:spMk id="5" creationId="{A97068F2-0A82-F5CD-A10D-1F13AA9AB5F7}"/>
          </ac:spMkLst>
        </pc:spChg>
        <pc:spChg chg="mod ord">
          <ac:chgData name="Heidi Schneider" userId="d04c962a-8450-4fd9-b1ff-442e3d3ea2e5" providerId="ADAL" clId="{79EDD41D-44E5-4D84-BEB9-F58F110BBF61}" dt="2025-10-31T00:44:06.986" v="356" actId="255"/>
          <ac:spMkLst>
            <pc:docMk/>
            <pc:sldMk cId="869911527" sldId="324"/>
            <ac:spMk id="9" creationId="{590F3657-5D46-44B0-B8CC-85622B3807D8}"/>
          </ac:spMkLst>
        </pc:spChg>
        <pc:spChg chg="mod">
          <ac:chgData name="Heidi Schneider" userId="d04c962a-8450-4fd9-b1ff-442e3d3ea2e5" providerId="ADAL" clId="{79EDD41D-44E5-4D84-BEB9-F58F110BBF61}" dt="2025-10-31T01:47:35.060" v="1910" actId="14100"/>
          <ac:spMkLst>
            <pc:docMk/>
            <pc:sldMk cId="869911527" sldId="324"/>
            <ac:spMk id="10" creationId="{3F188FD0-7E8E-41DF-8125-0B76956475A9}"/>
          </ac:spMkLst>
        </pc:spChg>
        <pc:spChg chg="mod">
          <ac:chgData name="Heidi Schneider" userId="d04c962a-8450-4fd9-b1ff-442e3d3ea2e5" providerId="ADAL" clId="{79EDD41D-44E5-4D84-BEB9-F58F110BBF61}" dt="2025-10-31T00:44:11.563" v="357" actId="255"/>
          <ac:spMkLst>
            <pc:docMk/>
            <pc:sldMk cId="869911527" sldId="324"/>
            <ac:spMk id="11" creationId="{58825716-D683-02EC-8D33-7CBE7DB1CF87}"/>
          </ac:spMkLst>
        </pc:spChg>
        <pc:picChg chg="mod">
          <ac:chgData name="Heidi Schneider" userId="d04c962a-8450-4fd9-b1ff-442e3d3ea2e5" providerId="ADAL" clId="{79EDD41D-44E5-4D84-BEB9-F58F110BBF61}" dt="2025-10-31T00:38:57.288" v="301" actId="692"/>
          <ac:picMkLst>
            <pc:docMk/>
            <pc:sldMk cId="869911527" sldId="324"/>
            <ac:picMk id="6" creationId="{AC0DDB88-641D-4EEE-BD14-698FFC41B9F2}"/>
          </ac:picMkLst>
        </pc:picChg>
        <pc:picChg chg="mod">
          <ac:chgData name="Heidi Schneider" userId="d04c962a-8450-4fd9-b1ff-442e3d3ea2e5" providerId="ADAL" clId="{79EDD41D-44E5-4D84-BEB9-F58F110BBF61}" dt="2025-10-31T00:39:04.983" v="302" actId="692"/>
          <ac:picMkLst>
            <pc:docMk/>
            <pc:sldMk cId="869911527" sldId="324"/>
            <ac:picMk id="8" creationId="{96C4CFE2-E389-425C-AF2E-3D882DD68F80}"/>
          </ac:picMkLst>
        </pc:picChg>
      </pc:sldChg>
      <pc:sldChg chg="addSp modSp mod setBg modAnim modNotesTx">
        <pc:chgData name="Heidi Schneider" userId="d04c962a-8450-4fd9-b1ff-442e3d3ea2e5" providerId="ADAL" clId="{79EDD41D-44E5-4D84-BEB9-F58F110BBF61}" dt="2025-10-31T02:44:24.385" v="2179" actId="20577"/>
        <pc:sldMkLst>
          <pc:docMk/>
          <pc:sldMk cId="344229567" sldId="325"/>
        </pc:sldMkLst>
        <pc:spChg chg="mod">
          <ac:chgData name="Heidi Schneider" userId="d04c962a-8450-4fd9-b1ff-442e3d3ea2e5" providerId="ADAL" clId="{79EDD41D-44E5-4D84-BEB9-F58F110BBF61}" dt="2025-10-31T00:41:50.874" v="335" actId="1076"/>
          <ac:spMkLst>
            <pc:docMk/>
            <pc:sldMk cId="344229567" sldId="325"/>
            <ac:spMk id="2" creationId="{574DE5D3-4BB5-4033-9C8C-87055B3BD01B}"/>
          </ac:spMkLst>
        </pc:spChg>
        <pc:spChg chg="mod ord">
          <ac:chgData name="Heidi Schneider" userId="d04c962a-8450-4fd9-b1ff-442e3d3ea2e5" providerId="ADAL" clId="{79EDD41D-44E5-4D84-BEB9-F58F110BBF61}" dt="2025-10-31T01:51:05.933" v="1946" actId="1076"/>
          <ac:spMkLst>
            <pc:docMk/>
            <pc:sldMk cId="344229567" sldId="325"/>
            <ac:spMk id="3" creationId="{168F256C-CD8F-45B4-972A-9DC380D46295}"/>
          </ac:spMkLst>
        </pc:spChg>
        <pc:spChg chg="add mod ord">
          <ac:chgData name="Heidi Schneider" userId="d04c962a-8450-4fd9-b1ff-442e3d3ea2e5" providerId="ADAL" clId="{79EDD41D-44E5-4D84-BEB9-F58F110BBF61}" dt="2025-10-31T01:50:13.141" v="1933" actId="1076"/>
          <ac:spMkLst>
            <pc:docMk/>
            <pc:sldMk cId="344229567" sldId="325"/>
            <ac:spMk id="4" creationId="{E787254D-FBEA-835E-91EB-58527FA7CE27}"/>
          </ac:spMkLst>
        </pc:spChg>
        <pc:spChg chg="add mod">
          <ac:chgData name="Heidi Schneider" userId="d04c962a-8450-4fd9-b1ff-442e3d3ea2e5" providerId="ADAL" clId="{79EDD41D-44E5-4D84-BEB9-F58F110BBF61}" dt="2025-10-31T01:51:05.933" v="1946" actId="1076"/>
          <ac:spMkLst>
            <pc:docMk/>
            <pc:sldMk cId="344229567" sldId="325"/>
            <ac:spMk id="6" creationId="{7ECBCE6C-3F99-FBFB-0ECD-70A54FA150B9}"/>
          </ac:spMkLst>
        </pc:spChg>
        <pc:spChg chg="mod">
          <ac:chgData name="Heidi Schneider" userId="d04c962a-8450-4fd9-b1ff-442e3d3ea2e5" providerId="ADAL" clId="{79EDD41D-44E5-4D84-BEB9-F58F110BBF61}" dt="2025-10-31T00:42:44.076" v="346" actId="2085"/>
          <ac:spMkLst>
            <pc:docMk/>
            <pc:sldMk cId="344229567" sldId="325"/>
            <ac:spMk id="7" creationId="{0F559A67-8450-4B21-9F98-3C740289263F}"/>
          </ac:spMkLst>
        </pc:spChg>
        <pc:spChg chg="mod">
          <ac:chgData name="Heidi Schneider" userId="d04c962a-8450-4fd9-b1ff-442e3d3ea2e5" providerId="ADAL" clId="{79EDD41D-44E5-4D84-BEB9-F58F110BBF61}" dt="2025-10-31T00:44:59.600" v="364" actId="1076"/>
          <ac:spMkLst>
            <pc:docMk/>
            <pc:sldMk cId="344229567" sldId="325"/>
            <ac:spMk id="8" creationId="{FCB0EE25-C8A3-469F-BA34-6645DBF1CDD5}"/>
          </ac:spMkLst>
        </pc:spChg>
        <pc:spChg chg="mod ord">
          <ac:chgData name="Heidi Schneider" userId="d04c962a-8450-4fd9-b1ff-442e3d3ea2e5" providerId="ADAL" clId="{79EDD41D-44E5-4D84-BEB9-F58F110BBF61}" dt="2025-10-31T00:44:48.753" v="362" actId="255"/>
          <ac:spMkLst>
            <pc:docMk/>
            <pc:sldMk cId="344229567" sldId="325"/>
            <ac:spMk id="9" creationId="{590F3657-5D46-44B0-B8CC-85622B3807D8}"/>
          </ac:spMkLst>
        </pc:spChg>
        <pc:spChg chg="mod">
          <ac:chgData name="Heidi Schneider" userId="d04c962a-8450-4fd9-b1ff-442e3d3ea2e5" providerId="ADAL" clId="{79EDD41D-44E5-4D84-BEB9-F58F110BBF61}" dt="2025-10-31T00:42:23.518" v="344" actId="692"/>
          <ac:spMkLst>
            <pc:docMk/>
            <pc:sldMk cId="344229567" sldId="325"/>
            <ac:spMk id="10" creationId="{3F188FD0-7E8E-41DF-8125-0B76956475A9}"/>
          </ac:spMkLst>
        </pc:spChg>
        <pc:spChg chg="mod">
          <ac:chgData name="Heidi Schneider" userId="d04c962a-8450-4fd9-b1ff-442e3d3ea2e5" providerId="ADAL" clId="{79EDD41D-44E5-4D84-BEB9-F58F110BBF61}" dt="2025-10-31T00:45:04.147" v="366" actId="1076"/>
          <ac:spMkLst>
            <pc:docMk/>
            <pc:sldMk cId="344229567" sldId="325"/>
            <ac:spMk id="11" creationId="{E074418B-56DF-472D-B4ED-0C7054CC50EA}"/>
          </ac:spMkLst>
        </pc:spChg>
        <pc:picChg chg="mod">
          <ac:chgData name="Heidi Schneider" userId="d04c962a-8450-4fd9-b1ff-442e3d3ea2e5" providerId="ADAL" clId="{79EDD41D-44E5-4D84-BEB9-F58F110BBF61}" dt="2025-10-31T00:42:13.844" v="341" actId="14100"/>
          <ac:picMkLst>
            <pc:docMk/>
            <pc:sldMk cId="344229567" sldId="325"/>
            <ac:picMk id="5" creationId="{D064CEA4-3A15-4672-953C-FB389C5EE46E}"/>
          </ac:picMkLst>
        </pc:picChg>
      </pc:sldChg>
      <pc:sldChg chg="modSp mod setBg">
        <pc:chgData name="Heidi Schneider" userId="d04c962a-8450-4fd9-b1ff-442e3d3ea2e5" providerId="ADAL" clId="{79EDD41D-44E5-4D84-BEB9-F58F110BBF61}" dt="2025-10-31T01:32:07.090" v="1784" actId="692"/>
        <pc:sldMkLst>
          <pc:docMk/>
          <pc:sldMk cId="2042398098" sldId="326"/>
        </pc:sldMkLst>
        <pc:spChg chg="mod">
          <ac:chgData name="Heidi Schneider" userId="d04c962a-8450-4fd9-b1ff-442e3d3ea2e5" providerId="ADAL" clId="{79EDD41D-44E5-4D84-BEB9-F58F110BBF61}" dt="2025-10-31T01:31:04.333" v="1776" actId="27636"/>
          <ac:spMkLst>
            <pc:docMk/>
            <pc:sldMk cId="2042398098" sldId="326"/>
            <ac:spMk id="2" creationId="{576A9E19-132D-4100-A470-18A1BBBCD828}"/>
          </ac:spMkLst>
        </pc:spChg>
        <pc:spChg chg="mod">
          <ac:chgData name="Heidi Schneider" userId="d04c962a-8450-4fd9-b1ff-442e3d3ea2e5" providerId="ADAL" clId="{79EDD41D-44E5-4D84-BEB9-F58F110BBF61}" dt="2025-10-31T01:31:37.870" v="1781" actId="14100"/>
          <ac:spMkLst>
            <pc:docMk/>
            <pc:sldMk cId="2042398098" sldId="326"/>
            <ac:spMk id="8" creationId="{CF615B00-F78C-4A20-A42D-CCD472E9D226}"/>
          </ac:spMkLst>
        </pc:spChg>
        <pc:spChg chg="mod">
          <ac:chgData name="Heidi Schneider" userId="d04c962a-8450-4fd9-b1ff-442e3d3ea2e5" providerId="ADAL" clId="{79EDD41D-44E5-4D84-BEB9-F58F110BBF61}" dt="2025-10-31T01:31:12.507" v="1777" actId="2711"/>
          <ac:spMkLst>
            <pc:docMk/>
            <pc:sldMk cId="2042398098" sldId="326"/>
            <ac:spMk id="9" creationId="{B73EBEB5-967E-4B00-9FED-0E29A382F0C9}"/>
          </ac:spMkLst>
        </pc:spChg>
        <pc:spChg chg="mod">
          <ac:chgData name="Heidi Schneider" userId="d04c962a-8450-4fd9-b1ff-442e3d3ea2e5" providerId="ADAL" clId="{79EDD41D-44E5-4D84-BEB9-F58F110BBF61}" dt="2025-10-31T01:31:29.109" v="1780" actId="14100"/>
          <ac:spMkLst>
            <pc:docMk/>
            <pc:sldMk cId="2042398098" sldId="326"/>
            <ac:spMk id="10" creationId="{3CA23376-9BB2-4AB5-AF08-B50FB2158FF8}"/>
          </ac:spMkLst>
        </pc:spChg>
        <pc:spChg chg="mod">
          <ac:chgData name="Heidi Schneider" userId="d04c962a-8450-4fd9-b1ff-442e3d3ea2e5" providerId="ADAL" clId="{79EDD41D-44E5-4D84-BEB9-F58F110BBF61}" dt="2025-10-31T01:31:12.507" v="1777" actId="2711"/>
          <ac:spMkLst>
            <pc:docMk/>
            <pc:sldMk cId="2042398098" sldId="326"/>
            <ac:spMk id="25" creationId="{2143379F-323F-4DD1-AAD1-06D771894E29}"/>
          </ac:spMkLst>
        </pc:spChg>
        <pc:cxnChg chg="mod">
          <ac:chgData name="Heidi Schneider" userId="d04c962a-8450-4fd9-b1ff-442e3d3ea2e5" providerId="ADAL" clId="{79EDD41D-44E5-4D84-BEB9-F58F110BBF61}" dt="2025-10-31T01:32:07.090" v="1784" actId="692"/>
          <ac:cxnSpMkLst>
            <pc:docMk/>
            <pc:sldMk cId="2042398098" sldId="326"/>
            <ac:cxnSpMk id="6" creationId="{C7A5096F-FD75-4E35-A70E-C39EAF021008}"/>
          </ac:cxnSpMkLst>
        </pc:cxnChg>
        <pc:cxnChg chg="mod">
          <ac:chgData name="Heidi Schneider" userId="d04c962a-8450-4fd9-b1ff-442e3d3ea2e5" providerId="ADAL" clId="{79EDD41D-44E5-4D84-BEB9-F58F110BBF61}" dt="2025-10-31T01:32:00.513" v="1783" actId="692"/>
          <ac:cxnSpMkLst>
            <pc:docMk/>
            <pc:sldMk cId="2042398098" sldId="326"/>
            <ac:cxnSpMk id="11" creationId="{75DCC4E4-FB8B-4A9C-B628-9AFCB1F1EE65}"/>
          </ac:cxnSpMkLst>
        </pc:cxnChg>
        <pc:cxnChg chg="mod">
          <ac:chgData name="Heidi Schneider" userId="d04c962a-8450-4fd9-b1ff-442e3d3ea2e5" providerId="ADAL" clId="{79EDD41D-44E5-4D84-BEB9-F58F110BBF61}" dt="2025-10-31T01:31:12.507" v="1777" actId="2711"/>
          <ac:cxnSpMkLst>
            <pc:docMk/>
            <pc:sldMk cId="2042398098" sldId="326"/>
            <ac:cxnSpMk id="15" creationId="{A08DC766-1F2F-4864-8AD2-97B68374615B}"/>
          </ac:cxnSpMkLst>
        </pc:cxnChg>
        <pc:cxnChg chg="mod">
          <ac:chgData name="Heidi Schneider" userId="d04c962a-8450-4fd9-b1ff-442e3d3ea2e5" providerId="ADAL" clId="{79EDD41D-44E5-4D84-BEB9-F58F110BBF61}" dt="2025-10-31T01:31:12.507" v="1777" actId="2711"/>
          <ac:cxnSpMkLst>
            <pc:docMk/>
            <pc:sldMk cId="2042398098" sldId="326"/>
            <ac:cxnSpMk id="18" creationId="{8AC67317-D48C-4102-9DB8-FC2966B03F93}"/>
          </ac:cxnSpMkLst>
        </pc:cxnChg>
      </pc:sldChg>
      <pc:sldChg chg="addSp delSp modSp mod setBg modNotesTx">
        <pc:chgData name="Heidi Schneider" userId="d04c962a-8450-4fd9-b1ff-442e3d3ea2e5" providerId="ADAL" clId="{79EDD41D-44E5-4D84-BEB9-F58F110BBF61}" dt="2025-10-31T01:11:37.981" v="1124" actId="20577"/>
        <pc:sldMkLst>
          <pc:docMk/>
          <pc:sldMk cId="2151548085" sldId="327"/>
        </pc:sldMkLst>
        <pc:spChg chg="add mod">
          <ac:chgData name="Heidi Schneider" userId="d04c962a-8450-4fd9-b1ff-442e3d3ea2e5" providerId="ADAL" clId="{79EDD41D-44E5-4D84-BEB9-F58F110BBF61}" dt="2025-10-31T01:10:47.758" v="1099" actId="1076"/>
          <ac:spMkLst>
            <pc:docMk/>
            <pc:sldMk cId="2151548085" sldId="327"/>
            <ac:spMk id="2" creationId="{7C1B9724-3686-3E49-473C-4E388D199088}"/>
          </ac:spMkLst>
        </pc:spChg>
        <pc:spChg chg="mod">
          <ac:chgData name="Heidi Schneider" userId="d04c962a-8450-4fd9-b1ff-442e3d3ea2e5" providerId="ADAL" clId="{79EDD41D-44E5-4D84-BEB9-F58F110BBF61}" dt="2025-10-31T01:11:30.693" v="1109" actId="20577"/>
          <ac:spMkLst>
            <pc:docMk/>
            <pc:sldMk cId="2151548085" sldId="327"/>
            <ac:spMk id="3" creationId="{168F256C-CD8F-45B4-972A-9DC380D46295}"/>
          </ac:spMkLst>
        </pc:spChg>
        <pc:spChg chg="mod">
          <ac:chgData name="Heidi Schneider" userId="d04c962a-8450-4fd9-b1ff-442e3d3ea2e5" providerId="ADAL" clId="{79EDD41D-44E5-4D84-BEB9-F58F110BBF61}" dt="2025-10-31T01:09:26.743" v="1086" actId="2711"/>
          <ac:spMkLst>
            <pc:docMk/>
            <pc:sldMk cId="2151548085" sldId="327"/>
            <ac:spMk id="7" creationId="{626771A3-A0F6-8436-ADC6-920D8C47B260}"/>
          </ac:spMkLst>
        </pc:spChg>
        <pc:spChg chg="mod topLvl">
          <ac:chgData name="Heidi Schneider" userId="d04c962a-8450-4fd9-b1ff-442e3d3ea2e5" providerId="ADAL" clId="{79EDD41D-44E5-4D84-BEB9-F58F110BBF61}" dt="2025-10-31T01:10:59.030" v="1102" actId="165"/>
          <ac:spMkLst>
            <pc:docMk/>
            <pc:sldMk cId="2151548085" sldId="327"/>
            <ac:spMk id="8" creationId="{38792867-7595-E096-136E-44E0976D23FE}"/>
          </ac:spMkLst>
        </pc:spChg>
        <pc:spChg chg="mod topLvl">
          <ac:chgData name="Heidi Schneider" userId="d04c962a-8450-4fd9-b1ff-442e3d3ea2e5" providerId="ADAL" clId="{79EDD41D-44E5-4D84-BEB9-F58F110BBF61}" dt="2025-10-31T01:11:07.849" v="1104" actId="1076"/>
          <ac:spMkLst>
            <pc:docMk/>
            <pc:sldMk cId="2151548085" sldId="327"/>
            <ac:spMk id="9" creationId="{7B53A946-4944-EE67-AA50-F2B43AD53B1D}"/>
          </ac:spMkLst>
        </pc:spChg>
        <pc:cxnChg chg="mod topLvl">
          <ac:chgData name="Heidi Schneider" userId="d04c962a-8450-4fd9-b1ff-442e3d3ea2e5" providerId="ADAL" clId="{79EDD41D-44E5-4D84-BEB9-F58F110BBF61}" dt="2025-10-31T01:11:12.181" v="1105" actId="1076"/>
          <ac:cxnSpMkLst>
            <pc:docMk/>
            <pc:sldMk cId="2151548085" sldId="327"/>
            <ac:cxnSpMk id="10" creationId="{76E0556B-01CF-52FE-360C-93C4B8073DC1}"/>
          </ac:cxnSpMkLst>
        </pc:cxnChg>
      </pc:sldChg>
      <pc:sldChg chg="modSp mod setBg modNotesTx">
        <pc:chgData name="Heidi Schneider" userId="d04c962a-8450-4fd9-b1ff-442e3d3ea2e5" providerId="ADAL" clId="{79EDD41D-44E5-4D84-BEB9-F58F110BBF61}" dt="2025-10-31T01:13:26.662" v="1183" actId="20577"/>
        <pc:sldMkLst>
          <pc:docMk/>
          <pc:sldMk cId="3947596547" sldId="328"/>
        </pc:sldMkLst>
        <pc:spChg chg="mod">
          <ac:chgData name="Heidi Schneider" userId="d04c962a-8450-4fd9-b1ff-442e3d3ea2e5" providerId="ADAL" clId="{79EDD41D-44E5-4D84-BEB9-F58F110BBF61}" dt="2025-10-31T01:12:48.612" v="1128" actId="27636"/>
          <ac:spMkLst>
            <pc:docMk/>
            <pc:sldMk cId="3947596547" sldId="328"/>
            <ac:spMk id="3" creationId="{168F256C-CD8F-45B4-972A-9DC380D46295}"/>
          </ac:spMkLst>
        </pc:spChg>
      </pc:sldChg>
      <pc:sldChg chg="modSp mod setBg">
        <pc:chgData name="Heidi Schneider" userId="d04c962a-8450-4fd9-b1ff-442e3d3ea2e5" providerId="ADAL" clId="{79EDD41D-44E5-4D84-BEB9-F58F110BBF61}" dt="2025-10-31T01:30:43.206" v="1773" actId="2711"/>
        <pc:sldMkLst>
          <pc:docMk/>
          <pc:sldMk cId="482145368" sldId="330"/>
        </pc:sldMkLst>
        <pc:spChg chg="mod">
          <ac:chgData name="Heidi Schneider" userId="d04c962a-8450-4fd9-b1ff-442e3d3ea2e5" providerId="ADAL" clId="{79EDD41D-44E5-4D84-BEB9-F58F110BBF61}" dt="2025-10-31T01:30:43.206" v="1773" actId="2711"/>
          <ac:spMkLst>
            <pc:docMk/>
            <pc:sldMk cId="482145368" sldId="330"/>
            <ac:spMk id="2" creationId="{576A9E19-132D-4100-A470-18A1BBBCD828}"/>
          </ac:spMkLst>
        </pc:spChg>
      </pc:sldChg>
      <pc:sldChg chg="delSp modSp mod setBg">
        <pc:chgData name="Heidi Schneider" userId="d04c962a-8450-4fd9-b1ff-442e3d3ea2e5" providerId="ADAL" clId="{79EDD41D-44E5-4D84-BEB9-F58F110BBF61}" dt="2025-10-31T02:05:42.310" v="2165" actId="166"/>
        <pc:sldMkLst>
          <pc:docMk/>
          <pc:sldMk cId="3967299400" sldId="331"/>
        </pc:sldMkLst>
        <pc:spChg chg="mod">
          <ac:chgData name="Heidi Schneider" userId="d04c962a-8450-4fd9-b1ff-442e3d3ea2e5" providerId="ADAL" clId="{79EDD41D-44E5-4D84-BEB9-F58F110BBF61}" dt="2025-10-31T01:34:10.499" v="1799" actId="1076"/>
          <ac:spMkLst>
            <pc:docMk/>
            <pc:sldMk cId="3967299400" sldId="331"/>
            <ac:spMk id="2" creationId="{576A9E19-132D-4100-A470-18A1BBBCD828}"/>
          </ac:spMkLst>
        </pc:spChg>
        <pc:spChg chg="mod">
          <ac:chgData name="Heidi Schneider" userId="d04c962a-8450-4fd9-b1ff-442e3d3ea2e5" providerId="ADAL" clId="{79EDD41D-44E5-4D84-BEB9-F58F110BBF61}" dt="2025-10-31T01:35:06.218" v="1808" actId="20577"/>
          <ac:spMkLst>
            <pc:docMk/>
            <pc:sldMk cId="3967299400" sldId="331"/>
            <ac:spMk id="3" creationId="{71486685-FEE4-4F0F-B6F0-2D0438BFC0E6}"/>
          </ac:spMkLst>
        </pc:spChg>
        <pc:spChg chg="mod ord">
          <ac:chgData name="Heidi Schneider" userId="d04c962a-8450-4fd9-b1ff-442e3d3ea2e5" providerId="ADAL" clId="{79EDD41D-44E5-4D84-BEB9-F58F110BBF61}" dt="2025-10-31T02:05:42.310" v="2165" actId="166"/>
          <ac:spMkLst>
            <pc:docMk/>
            <pc:sldMk cId="3967299400" sldId="331"/>
            <ac:spMk id="8" creationId="{CF615B00-F78C-4A20-A42D-CCD472E9D226}"/>
          </ac:spMkLst>
        </pc:spChg>
        <pc:spChg chg="mod">
          <ac:chgData name="Heidi Schneider" userId="d04c962a-8450-4fd9-b1ff-442e3d3ea2e5" providerId="ADAL" clId="{79EDD41D-44E5-4D84-BEB9-F58F110BBF61}" dt="2025-10-31T01:33:59.893" v="1796" actId="2711"/>
          <ac:spMkLst>
            <pc:docMk/>
            <pc:sldMk cId="3967299400" sldId="331"/>
            <ac:spMk id="9" creationId="{B73EBEB5-967E-4B00-9FED-0E29A382F0C9}"/>
          </ac:spMkLst>
        </pc:spChg>
        <pc:spChg chg="mod">
          <ac:chgData name="Heidi Schneider" userId="d04c962a-8450-4fd9-b1ff-442e3d3ea2e5" providerId="ADAL" clId="{79EDD41D-44E5-4D84-BEB9-F58F110BBF61}" dt="2025-10-31T01:34:28.791" v="1801" actId="14100"/>
          <ac:spMkLst>
            <pc:docMk/>
            <pc:sldMk cId="3967299400" sldId="331"/>
            <ac:spMk id="10" creationId="{3CA23376-9BB2-4AB5-AF08-B50FB2158FF8}"/>
          </ac:spMkLst>
        </pc:spChg>
        <pc:spChg chg="mod">
          <ac:chgData name="Heidi Schneider" userId="d04c962a-8450-4fd9-b1ff-442e3d3ea2e5" providerId="ADAL" clId="{79EDD41D-44E5-4D84-BEB9-F58F110BBF61}" dt="2025-10-31T01:34:59.488" v="1807" actId="1076"/>
          <ac:spMkLst>
            <pc:docMk/>
            <pc:sldMk cId="3967299400" sldId="331"/>
            <ac:spMk id="19" creationId="{4CF2A981-9476-4555-88F4-64BF7CBC6A09}"/>
          </ac:spMkLst>
        </pc:spChg>
        <pc:spChg chg="mod">
          <ac:chgData name="Heidi Schneider" userId="d04c962a-8450-4fd9-b1ff-442e3d3ea2e5" providerId="ADAL" clId="{79EDD41D-44E5-4D84-BEB9-F58F110BBF61}" dt="2025-10-31T01:34:53.405" v="1805" actId="1076"/>
          <ac:spMkLst>
            <pc:docMk/>
            <pc:sldMk cId="3967299400" sldId="331"/>
            <ac:spMk id="22" creationId="{C2A82C35-7126-4F17-98F9-B15C9A47E2D7}"/>
          </ac:spMkLst>
        </pc:spChg>
        <pc:spChg chg="mod">
          <ac:chgData name="Heidi Schneider" userId="d04c962a-8450-4fd9-b1ff-442e3d3ea2e5" providerId="ADAL" clId="{79EDD41D-44E5-4D84-BEB9-F58F110BBF61}" dt="2025-10-31T01:34:55.968" v="1806" actId="1076"/>
          <ac:spMkLst>
            <pc:docMk/>
            <pc:sldMk cId="3967299400" sldId="331"/>
            <ac:spMk id="24" creationId="{0DB7E024-1239-49BF-BDB7-42FEEF58033C}"/>
          </ac:spMkLst>
        </pc:spChg>
        <pc:spChg chg="mod">
          <ac:chgData name="Heidi Schneider" userId="d04c962a-8450-4fd9-b1ff-442e3d3ea2e5" providerId="ADAL" clId="{79EDD41D-44E5-4D84-BEB9-F58F110BBF61}" dt="2025-10-31T01:33:59.893" v="1796" actId="2711"/>
          <ac:spMkLst>
            <pc:docMk/>
            <pc:sldMk cId="3967299400" sldId="331"/>
            <ac:spMk id="25" creationId="{2143379F-323F-4DD1-AAD1-06D771894E29}"/>
          </ac:spMkLst>
        </pc:spChg>
        <pc:spChg chg="mod">
          <ac:chgData name="Heidi Schneider" userId="d04c962a-8450-4fd9-b1ff-442e3d3ea2e5" providerId="ADAL" clId="{79EDD41D-44E5-4D84-BEB9-F58F110BBF61}" dt="2025-10-31T01:33:59.893" v="1796" actId="2711"/>
          <ac:spMkLst>
            <pc:docMk/>
            <pc:sldMk cId="3967299400" sldId="331"/>
            <ac:spMk id="26" creationId="{0ACE5362-E768-4E91-AF80-8C9C9E82577E}"/>
          </ac:spMkLst>
        </pc:spChg>
        <pc:cxnChg chg="mod">
          <ac:chgData name="Heidi Schneider" userId="d04c962a-8450-4fd9-b1ff-442e3d3ea2e5" providerId="ADAL" clId="{79EDD41D-44E5-4D84-BEB9-F58F110BBF61}" dt="2025-10-31T02:05:04.765" v="2163" actId="692"/>
          <ac:cxnSpMkLst>
            <pc:docMk/>
            <pc:sldMk cId="3967299400" sldId="331"/>
            <ac:cxnSpMk id="6" creationId="{C7A5096F-FD75-4E35-A70E-C39EAF021008}"/>
          </ac:cxnSpMkLst>
        </pc:cxnChg>
        <pc:cxnChg chg="mod">
          <ac:chgData name="Heidi Schneider" userId="d04c962a-8450-4fd9-b1ff-442e3d3ea2e5" providerId="ADAL" clId="{79EDD41D-44E5-4D84-BEB9-F58F110BBF61}" dt="2025-10-31T02:05:09.595" v="2164" actId="692"/>
          <ac:cxnSpMkLst>
            <pc:docMk/>
            <pc:sldMk cId="3967299400" sldId="331"/>
            <ac:cxnSpMk id="11" creationId="{75DCC4E4-FB8B-4A9C-B628-9AFCB1F1EE65}"/>
          </ac:cxnSpMkLst>
        </pc:cxnChg>
      </pc:sldChg>
      <pc:sldChg chg="delSp modSp mod setBg">
        <pc:chgData name="Heidi Schneider" userId="d04c962a-8450-4fd9-b1ff-442e3d3ea2e5" providerId="ADAL" clId="{79EDD41D-44E5-4D84-BEB9-F58F110BBF61}" dt="2025-10-31T02:06:11.910" v="2167" actId="1076"/>
        <pc:sldMkLst>
          <pc:docMk/>
          <pc:sldMk cId="1982726939" sldId="332"/>
        </pc:sldMkLst>
        <pc:spChg chg="mod">
          <ac:chgData name="Heidi Schneider" userId="d04c962a-8450-4fd9-b1ff-442e3d3ea2e5" providerId="ADAL" clId="{79EDD41D-44E5-4D84-BEB9-F58F110BBF61}" dt="2025-10-31T01:35:33.714" v="1811" actId="2711"/>
          <ac:spMkLst>
            <pc:docMk/>
            <pc:sldMk cId="1982726939" sldId="332"/>
            <ac:spMk id="2" creationId="{576A9E19-132D-4100-A470-18A1BBBCD828}"/>
          </ac:spMkLst>
        </pc:spChg>
        <pc:spChg chg="mod">
          <ac:chgData name="Heidi Schneider" userId="d04c962a-8450-4fd9-b1ff-442e3d3ea2e5" providerId="ADAL" clId="{79EDD41D-44E5-4D84-BEB9-F58F110BBF61}" dt="2025-10-31T02:06:11.910" v="2167" actId="1076"/>
          <ac:spMkLst>
            <pc:docMk/>
            <pc:sldMk cId="1982726939" sldId="332"/>
            <ac:spMk id="3" creationId="{71486685-FEE4-4F0F-B6F0-2D0438BFC0E6}"/>
          </ac:spMkLst>
        </pc:spChg>
      </pc:sldChg>
      <pc:sldChg chg="modSp mod setBg">
        <pc:chgData name="Heidi Schneider" userId="d04c962a-8450-4fd9-b1ff-442e3d3ea2e5" providerId="ADAL" clId="{79EDD41D-44E5-4D84-BEB9-F58F110BBF61}" dt="2025-10-31T01:16:35.912" v="1263"/>
        <pc:sldMkLst>
          <pc:docMk/>
          <pc:sldMk cId="632709394" sldId="334"/>
        </pc:sldMkLst>
        <pc:spChg chg="mod">
          <ac:chgData name="Heidi Schneider" userId="d04c962a-8450-4fd9-b1ff-442e3d3ea2e5" providerId="ADAL" clId="{79EDD41D-44E5-4D84-BEB9-F58F110BBF61}" dt="2025-10-31T01:16:19.906" v="1261" actId="2711"/>
          <ac:spMkLst>
            <pc:docMk/>
            <pc:sldMk cId="632709394" sldId="334"/>
            <ac:spMk id="2" creationId="{6C547DF8-B33E-444F-8551-CC4A5D6171D1}"/>
          </ac:spMkLst>
        </pc:spChg>
        <pc:spChg chg="mod">
          <ac:chgData name="Heidi Schneider" userId="d04c962a-8450-4fd9-b1ff-442e3d3ea2e5" providerId="ADAL" clId="{79EDD41D-44E5-4D84-BEB9-F58F110BBF61}" dt="2025-10-31T01:16:19.906" v="1261" actId="2711"/>
          <ac:spMkLst>
            <pc:docMk/>
            <pc:sldMk cId="632709394" sldId="334"/>
            <ac:spMk id="4" creationId="{A7749C33-057D-4BD5-81FC-AAA2A6B2348D}"/>
          </ac:spMkLst>
        </pc:spChg>
        <pc:spChg chg="mod">
          <ac:chgData name="Heidi Schneider" userId="d04c962a-8450-4fd9-b1ff-442e3d3ea2e5" providerId="ADAL" clId="{79EDD41D-44E5-4D84-BEB9-F58F110BBF61}" dt="2025-10-31T01:16:19.906" v="1261" actId="2711"/>
          <ac:spMkLst>
            <pc:docMk/>
            <pc:sldMk cId="632709394" sldId="334"/>
            <ac:spMk id="6" creationId="{57982BD5-5DF7-4779-AA54-1EDF61BD5843}"/>
          </ac:spMkLst>
        </pc:spChg>
        <pc:spChg chg="mod">
          <ac:chgData name="Heidi Schneider" userId="d04c962a-8450-4fd9-b1ff-442e3d3ea2e5" providerId="ADAL" clId="{79EDD41D-44E5-4D84-BEB9-F58F110BBF61}" dt="2025-10-31T01:16:19.906" v="1261" actId="2711"/>
          <ac:spMkLst>
            <pc:docMk/>
            <pc:sldMk cId="632709394" sldId="334"/>
            <ac:spMk id="14" creationId="{466BAFF4-966A-4FAD-A1FB-C859504A4480}"/>
          </ac:spMkLst>
        </pc:spChg>
        <pc:spChg chg="mod">
          <ac:chgData name="Heidi Schneider" userId="d04c962a-8450-4fd9-b1ff-442e3d3ea2e5" providerId="ADAL" clId="{79EDD41D-44E5-4D84-BEB9-F58F110BBF61}" dt="2025-10-31T01:16:19.906" v="1261" actId="2711"/>
          <ac:spMkLst>
            <pc:docMk/>
            <pc:sldMk cId="632709394" sldId="334"/>
            <ac:spMk id="15" creationId="{3630E908-FB37-4CD7-AAA0-B09F2463E433}"/>
          </ac:spMkLst>
        </pc:spChg>
        <pc:spChg chg="mod">
          <ac:chgData name="Heidi Schneider" userId="d04c962a-8450-4fd9-b1ff-442e3d3ea2e5" providerId="ADAL" clId="{79EDD41D-44E5-4D84-BEB9-F58F110BBF61}" dt="2025-10-31T01:16:19.906" v="1261" actId="2711"/>
          <ac:spMkLst>
            <pc:docMk/>
            <pc:sldMk cId="632709394" sldId="334"/>
            <ac:spMk id="16" creationId="{47F36803-25AA-4E0D-BBD4-73DEF55DBFAE}"/>
          </ac:spMkLst>
        </pc:spChg>
        <pc:spChg chg="mod">
          <ac:chgData name="Heidi Schneider" userId="d04c962a-8450-4fd9-b1ff-442e3d3ea2e5" providerId="ADAL" clId="{79EDD41D-44E5-4D84-BEB9-F58F110BBF61}" dt="2025-10-31T01:16:19.906" v="1261" actId="2711"/>
          <ac:spMkLst>
            <pc:docMk/>
            <pc:sldMk cId="632709394" sldId="334"/>
            <ac:spMk id="27" creationId="{A1A7B0C7-5828-433F-A41A-409DE8E4782B}"/>
          </ac:spMkLst>
        </pc:spChg>
        <pc:spChg chg="mod">
          <ac:chgData name="Heidi Schneider" userId="d04c962a-8450-4fd9-b1ff-442e3d3ea2e5" providerId="ADAL" clId="{79EDD41D-44E5-4D84-BEB9-F58F110BBF61}" dt="2025-10-31T01:16:19.906" v="1261" actId="2711"/>
          <ac:spMkLst>
            <pc:docMk/>
            <pc:sldMk cId="632709394" sldId="334"/>
            <ac:spMk id="37" creationId="{FF4BCA79-0103-465A-B30B-D18F9780DB57}"/>
          </ac:spMkLst>
        </pc:spChg>
        <pc:spChg chg="mod ord">
          <ac:chgData name="Heidi Schneider" userId="d04c962a-8450-4fd9-b1ff-442e3d3ea2e5" providerId="ADAL" clId="{79EDD41D-44E5-4D84-BEB9-F58F110BBF61}" dt="2025-10-31T01:16:19.906" v="1261" actId="2711"/>
          <ac:spMkLst>
            <pc:docMk/>
            <pc:sldMk cId="632709394" sldId="334"/>
            <ac:spMk id="38" creationId="{21640CDC-BA25-4B42-B9ED-B00A75BBA0F7}"/>
          </ac:spMkLst>
        </pc:spChg>
        <pc:spChg chg="mod">
          <ac:chgData name="Heidi Schneider" userId="d04c962a-8450-4fd9-b1ff-442e3d3ea2e5" providerId="ADAL" clId="{79EDD41D-44E5-4D84-BEB9-F58F110BBF61}" dt="2025-10-31T01:16:19.906" v="1261" actId="2711"/>
          <ac:spMkLst>
            <pc:docMk/>
            <pc:sldMk cId="632709394" sldId="334"/>
            <ac:spMk id="39" creationId="{BBEC2AB5-7B61-4C78-B5FA-0AF5BD2C1BB4}"/>
          </ac:spMkLst>
        </pc:spChg>
        <pc:cxnChg chg="mod">
          <ac:chgData name="Heidi Schneider" userId="d04c962a-8450-4fd9-b1ff-442e3d3ea2e5" providerId="ADAL" clId="{79EDD41D-44E5-4D84-BEB9-F58F110BBF61}" dt="2025-10-31T01:15:55.065" v="1258" actId="692"/>
          <ac:cxnSpMkLst>
            <pc:docMk/>
            <pc:sldMk cId="632709394" sldId="334"/>
            <ac:cxnSpMk id="5" creationId="{5149EAE0-E5ED-4144-969C-7041E3413E3A}"/>
          </ac:cxnSpMkLst>
        </pc:cxnChg>
      </pc:sldChg>
      <pc:sldChg chg="modSp mod setBg">
        <pc:chgData name="Heidi Schneider" userId="d04c962a-8450-4fd9-b1ff-442e3d3ea2e5" providerId="ADAL" clId="{79EDD41D-44E5-4D84-BEB9-F58F110BBF61}" dt="2025-10-31T01:24:33.463" v="1386"/>
        <pc:sldMkLst>
          <pc:docMk/>
          <pc:sldMk cId="2253231133" sldId="336"/>
        </pc:sldMkLst>
        <pc:spChg chg="mod">
          <ac:chgData name="Heidi Schneider" userId="d04c962a-8450-4fd9-b1ff-442e3d3ea2e5" providerId="ADAL" clId="{79EDD41D-44E5-4D84-BEB9-F58F110BBF61}" dt="2025-10-31T01:22:25.848" v="1351" actId="692"/>
          <ac:spMkLst>
            <pc:docMk/>
            <pc:sldMk cId="2253231133" sldId="336"/>
            <ac:spMk id="8" creationId="{81E88F74-0FE1-4943-A61F-9DB7ECFDEDF5}"/>
          </ac:spMkLst>
        </pc:spChg>
        <pc:spChg chg="mod">
          <ac:chgData name="Heidi Schneider" userId="d04c962a-8450-4fd9-b1ff-442e3d3ea2e5" providerId="ADAL" clId="{79EDD41D-44E5-4D84-BEB9-F58F110BBF61}" dt="2025-10-31T01:22:31.798" v="1352" actId="692"/>
          <ac:spMkLst>
            <pc:docMk/>
            <pc:sldMk cId="2253231133" sldId="336"/>
            <ac:spMk id="9" creationId="{BF77841E-AC1D-FF75-623A-C8012303A52E}"/>
          </ac:spMkLst>
        </pc:spChg>
        <pc:spChg chg="mod">
          <ac:chgData name="Heidi Schneider" userId="d04c962a-8450-4fd9-b1ff-442e3d3ea2e5" providerId="ADAL" clId="{79EDD41D-44E5-4D84-BEB9-F58F110BBF61}" dt="2025-10-31T01:22:31.798" v="1352" actId="692"/>
          <ac:spMkLst>
            <pc:docMk/>
            <pc:sldMk cId="2253231133" sldId="336"/>
            <ac:spMk id="10" creationId="{712B1D4B-D43C-386A-1603-48FABE6FBA7E}"/>
          </ac:spMkLst>
        </pc:spChg>
        <pc:spChg chg="mod">
          <ac:chgData name="Heidi Schneider" userId="d04c962a-8450-4fd9-b1ff-442e3d3ea2e5" providerId="ADAL" clId="{79EDD41D-44E5-4D84-BEB9-F58F110BBF61}" dt="2025-10-31T01:22:31.798" v="1352" actId="692"/>
          <ac:spMkLst>
            <pc:docMk/>
            <pc:sldMk cId="2253231133" sldId="336"/>
            <ac:spMk id="14" creationId="{A2ECD84D-C558-0DC5-45C5-51A07DAC58ED}"/>
          </ac:spMkLst>
        </pc:spChg>
        <pc:spChg chg="mod">
          <ac:chgData name="Heidi Schneider" userId="d04c962a-8450-4fd9-b1ff-442e3d3ea2e5" providerId="ADAL" clId="{79EDD41D-44E5-4D84-BEB9-F58F110BBF61}" dt="2025-10-31T01:22:31.798" v="1352" actId="692"/>
          <ac:spMkLst>
            <pc:docMk/>
            <pc:sldMk cId="2253231133" sldId="336"/>
            <ac:spMk id="15" creationId="{FD74E685-7BBD-15FB-3C48-DC8C5B0AE017}"/>
          </ac:spMkLst>
        </pc:spChg>
        <pc:picChg chg="mod">
          <ac:chgData name="Heidi Schneider" userId="d04c962a-8450-4fd9-b1ff-442e3d3ea2e5" providerId="ADAL" clId="{79EDD41D-44E5-4D84-BEB9-F58F110BBF61}" dt="2025-10-31T01:22:19.375" v="1350" actId="1076"/>
          <ac:picMkLst>
            <pc:docMk/>
            <pc:sldMk cId="2253231133" sldId="336"/>
            <ac:picMk id="6" creationId="{40867DE2-FBDF-4B47-B1C6-44C94F6380CB}"/>
          </ac:picMkLst>
        </pc:picChg>
      </pc:sldChg>
      <pc:sldChg chg="addSp delSp modSp mod setBg">
        <pc:chgData name="Heidi Schneider" userId="d04c962a-8450-4fd9-b1ff-442e3d3ea2e5" providerId="ADAL" clId="{79EDD41D-44E5-4D84-BEB9-F58F110BBF61}" dt="2025-10-31T01:24:46.445" v="1387"/>
        <pc:sldMkLst>
          <pc:docMk/>
          <pc:sldMk cId="2827483854" sldId="337"/>
        </pc:sldMkLst>
        <pc:spChg chg="mod">
          <ac:chgData name="Heidi Schneider" userId="d04c962a-8450-4fd9-b1ff-442e3d3ea2e5" providerId="ADAL" clId="{79EDD41D-44E5-4D84-BEB9-F58F110BBF61}" dt="2025-10-31T01:23:18.014" v="1361" actId="2711"/>
          <ac:spMkLst>
            <pc:docMk/>
            <pc:sldMk cId="2827483854" sldId="337"/>
            <ac:spMk id="2" creationId="{574DE5D3-4BB5-4033-9C8C-87055B3BD01B}"/>
          </ac:spMkLst>
        </pc:spChg>
        <pc:picChg chg="add mod">
          <ac:chgData name="Heidi Schneider" userId="d04c962a-8450-4fd9-b1ff-442e3d3ea2e5" providerId="ADAL" clId="{79EDD41D-44E5-4D84-BEB9-F58F110BBF61}" dt="2025-10-31T01:23:03.186" v="1359"/>
          <ac:picMkLst>
            <pc:docMk/>
            <pc:sldMk cId="2827483854" sldId="337"/>
            <ac:picMk id="4" creationId="{96871B66-3B29-C18E-43AF-7479A5612ECD}"/>
          </ac:picMkLst>
        </pc:picChg>
      </pc:sldChg>
      <pc:sldChg chg="modSp mod setBg">
        <pc:chgData name="Heidi Schneider" userId="d04c962a-8450-4fd9-b1ff-442e3d3ea2e5" providerId="ADAL" clId="{79EDD41D-44E5-4D84-BEB9-F58F110BBF61}" dt="2025-10-31T02:02:01.624" v="2152" actId="20577"/>
        <pc:sldMkLst>
          <pc:docMk/>
          <pc:sldMk cId="2413590650" sldId="338"/>
        </pc:sldMkLst>
        <pc:spChg chg="mod">
          <ac:chgData name="Heidi Schneider" userId="d04c962a-8450-4fd9-b1ff-442e3d3ea2e5" providerId="ADAL" clId="{79EDD41D-44E5-4D84-BEB9-F58F110BBF61}" dt="2025-10-31T01:23:59.796" v="1384" actId="14100"/>
          <ac:spMkLst>
            <pc:docMk/>
            <pc:sldMk cId="2413590650" sldId="338"/>
            <ac:spMk id="4" creationId="{A7749C33-057D-4BD5-81FC-AAA2A6B2348D}"/>
          </ac:spMkLst>
        </pc:spChg>
        <pc:spChg chg="mod">
          <ac:chgData name="Heidi Schneider" userId="d04c962a-8450-4fd9-b1ff-442e3d3ea2e5" providerId="ADAL" clId="{79EDD41D-44E5-4D84-BEB9-F58F110BBF61}" dt="2025-10-31T01:25:04.082" v="1390" actId="692"/>
          <ac:spMkLst>
            <pc:docMk/>
            <pc:sldMk cId="2413590650" sldId="338"/>
            <ac:spMk id="6" creationId="{57982BD5-5DF7-4779-AA54-1EDF61BD5843}"/>
          </ac:spMkLst>
        </pc:spChg>
        <pc:spChg chg="mod">
          <ac:chgData name="Heidi Schneider" userId="d04c962a-8450-4fd9-b1ff-442e3d3ea2e5" providerId="ADAL" clId="{79EDD41D-44E5-4D84-BEB9-F58F110BBF61}" dt="2025-10-31T01:25:04.082" v="1390" actId="692"/>
          <ac:spMkLst>
            <pc:docMk/>
            <pc:sldMk cId="2413590650" sldId="338"/>
            <ac:spMk id="9" creationId="{0D9DE664-1307-4346-8D5C-91D77B67D04B}"/>
          </ac:spMkLst>
        </pc:spChg>
        <pc:spChg chg="mod">
          <ac:chgData name="Heidi Schneider" userId="d04c962a-8450-4fd9-b1ff-442e3d3ea2e5" providerId="ADAL" clId="{79EDD41D-44E5-4D84-BEB9-F58F110BBF61}" dt="2025-10-31T02:01:52.212" v="2150" actId="1076"/>
          <ac:spMkLst>
            <pc:docMk/>
            <pc:sldMk cId="2413590650" sldId="338"/>
            <ac:spMk id="16" creationId="{47F36803-25AA-4E0D-BBD4-73DEF55DBFAE}"/>
          </ac:spMkLst>
        </pc:spChg>
        <pc:spChg chg="mod">
          <ac:chgData name="Heidi Schneider" userId="d04c962a-8450-4fd9-b1ff-442e3d3ea2e5" providerId="ADAL" clId="{79EDD41D-44E5-4D84-BEB9-F58F110BBF61}" dt="2025-10-31T01:25:04.082" v="1390" actId="692"/>
          <ac:spMkLst>
            <pc:docMk/>
            <pc:sldMk cId="2413590650" sldId="338"/>
            <ac:spMk id="18" creationId="{077B1566-0BA9-1F9A-7F7C-A95B1212FC44}"/>
          </ac:spMkLst>
        </pc:spChg>
        <pc:spChg chg="mod">
          <ac:chgData name="Heidi Schneider" userId="d04c962a-8450-4fd9-b1ff-442e3d3ea2e5" providerId="ADAL" clId="{79EDD41D-44E5-4D84-BEB9-F58F110BBF61}" dt="2025-10-31T01:25:04.082" v="1390" actId="692"/>
          <ac:spMkLst>
            <pc:docMk/>
            <pc:sldMk cId="2413590650" sldId="338"/>
            <ac:spMk id="19" creationId="{2E0049CF-0E6B-654B-9232-63210458F3FE}"/>
          </ac:spMkLst>
        </pc:spChg>
        <pc:spChg chg="mod">
          <ac:chgData name="Heidi Schneider" userId="d04c962a-8450-4fd9-b1ff-442e3d3ea2e5" providerId="ADAL" clId="{79EDD41D-44E5-4D84-BEB9-F58F110BBF61}" dt="2025-10-31T02:02:01.624" v="2152" actId="20577"/>
          <ac:spMkLst>
            <pc:docMk/>
            <pc:sldMk cId="2413590650" sldId="338"/>
            <ac:spMk id="27" creationId="{A1A7B0C7-5828-433F-A41A-409DE8E4782B}"/>
          </ac:spMkLst>
        </pc:spChg>
        <pc:spChg chg="mod">
          <ac:chgData name="Heidi Schneider" userId="d04c962a-8450-4fd9-b1ff-442e3d3ea2e5" providerId="ADAL" clId="{79EDD41D-44E5-4D84-BEB9-F58F110BBF61}" dt="2025-10-31T01:25:04.082" v="1390" actId="692"/>
          <ac:spMkLst>
            <pc:docMk/>
            <pc:sldMk cId="2413590650" sldId="338"/>
            <ac:spMk id="31" creationId="{65207A82-CB6F-41AD-9E2D-3F971F2142E4}"/>
          </ac:spMkLst>
        </pc:spChg>
        <pc:spChg chg="mod">
          <ac:chgData name="Heidi Schneider" userId="d04c962a-8450-4fd9-b1ff-442e3d3ea2e5" providerId="ADAL" clId="{79EDD41D-44E5-4D84-BEB9-F58F110BBF61}" dt="2025-10-31T01:25:04.082" v="1390" actId="692"/>
          <ac:spMkLst>
            <pc:docMk/>
            <pc:sldMk cId="2413590650" sldId="338"/>
            <ac:spMk id="35" creationId="{EE49B283-120B-4A46-A129-DB020FE7C743}"/>
          </ac:spMkLst>
        </pc:spChg>
        <pc:spChg chg="mod">
          <ac:chgData name="Heidi Schneider" userId="d04c962a-8450-4fd9-b1ff-442e3d3ea2e5" providerId="ADAL" clId="{79EDD41D-44E5-4D84-BEB9-F58F110BBF61}" dt="2025-10-31T01:25:04.082" v="1390" actId="692"/>
          <ac:spMkLst>
            <pc:docMk/>
            <pc:sldMk cId="2413590650" sldId="338"/>
            <ac:spMk id="38" creationId="{21640CDC-BA25-4B42-B9ED-B00A75BBA0F7}"/>
          </ac:spMkLst>
        </pc:spChg>
        <pc:spChg chg="mod">
          <ac:chgData name="Heidi Schneider" userId="d04c962a-8450-4fd9-b1ff-442e3d3ea2e5" providerId="ADAL" clId="{79EDD41D-44E5-4D84-BEB9-F58F110BBF61}" dt="2025-10-31T01:25:04.082" v="1390" actId="692"/>
          <ac:spMkLst>
            <pc:docMk/>
            <pc:sldMk cId="2413590650" sldId="338"/>
            <ac:spMk id="41" creationId="{E9D38E1C-92F4-404C-81BD-9830BEF97DC3}"/>
          </ac:spMkLst>
        </pc:spChg>
        <pc:spChg chg="mod">
          <ac:chgData name="Heidi Schneider" userId="d04c962a-8450-4fd9-b1ff-442e3d3ea2e5" providerId="ADAL" clId="{79EDD41D-44E5-4D84-BEB9-F58F110BBF61}" dt="2025-10-31T01:25:04.082" v="1390" actId="692"/>
          <ac:spMkLst>
            <pc:docMk/>
            <pc:sldMk cId="2413590650" sldId="338"/>
            <ac:spMk id="43" creationId="{ABB7C61E-6FF7-4DA3-8AFE-C5FFB7E6E239}"/>
          </ac:spMkLst>
        </pc:spChg>
      </pc:sldChg>
      <pc:sldChg chg="setBg modNotesTx">
        <pc:chgData name="Heidi Schneider" userId="d04c962a-8450-4fd9-b1ff-442e3d3ea2e5" providerId="ADAL" clId="{79EDD41D-44E5-4D84-BEB9-F58F110BBF61}" dt="2025-10-31T01:30:15.059" v="1772" actId="20577"/>
        <pc:sldMkLst>
          <pc:docMk/>
          <pc:sldMk cId="1175135491" sldId="339"/>
        </pc:sldMkLst>
      </pc:sldChg>
      <pc:sldChg chg="modSp mod setBg">
        <pc:chgData name="Heidi Schneider" userId="d04c962a-8450-4fd9-b1ff-442e3d3ea2e5" providerId="ADAL" clId="{79EDD41D-44E5-4D84-BEB9-F58F110BBF61}" dt="2025-10-31T00:26:04.886" v="106" actId="692"/>
        <pc:sldMkLst>
          <pc:docMk/>
          <pc:sldMk cId="1647501467" sldId="345"/>
        </pc:sldMkLst>
        <pc:spChg chg="mod">
          <ac:chgData name="Heidi Schneider" userId="d04c962a-8450-4fd9-b1ff-442e3d3ea2e5" providerId="ADAL" clId="{79EDD41D-44E5-4D84-BEB9-F58F110BBF61}" dt="2025-10-31T00:26:04.886" v="106" actId="692"/>
          <ac:spMkLst>
            <pc:docMk/>
            <pc:sldMk cId="1647501467" sldId="345"/>
            <ac:spMk id="2" creationId="{E15C468B-D177-4AA2-0828-CA4E3DDE8047}"/>
          </ac:spMkLst>
        </pc:spChg>
        <pc:spChg chg="mod">
          <ac:chgData name="Heidi Schneider" userId="d04c962a-8450-4fd9-b1ff-442e3d3ea2e5" providerId="ADAL" clId="{79EDD41D-44E5-4D84-BEB9-F58F110BBF61}" dt="2025-10-31T00:26:04.886" v="106" actId="692"/>
          <ac:spMkLst>
            <pc:docMk/>
            <pc:sldMk cId="1647501467" sldId="345"/>
            <ac:spMk id="3" creationId="{3BA5E65A-E7B5-2D2B-DC5D-14FDFDEC30AF}"/>
          </ac:spMkLst>
        </pc:spChg>
        <pc:spChg chg="mod">
          <ac:chgData name="Heidi Schneider" userId="d04c962a-8450-4fd9-b1ff-442e3d3ea2e5" providerId="ADAL" clId="{79EDD41D-44E5-4D84-BEB9-F58F110BBF61}" dt="2025-10-31T00:26:04.886" v="106" actId="692"/>
          <ac:spMkLst>
            <pc:docMk/>
            <pc:sldMk cId="1647501467" sldId="345"/>
            <ac:spMk id="4" creationId="{4AEA7DB5-D3EA-18EF-AC34-5448F4BE9BD4}"/>
          </ac:spMkLst>
        </pc:spChg>
        <pc:spChg chg="mod">
          <ac:chgData name="Heidi Schneider" userId="d04c962a-8450-4fd9-b1ff-442e3d3ea2e5" providerId="ADAL" clId="{79EDD41D-44E5-4D84-BEB9-F58F110BBF61}" dt="2025-10-31T00:26:04.886" v="106" actId="692"/>
          <ac:spMkLst>
            <pc:docMk/>
            <pc:sldMk cId="1647501467" sldId="345"/>
            <ac:spMk id="7" creationId="{30BBAC06-9E2F-42ED-C651-D12D2F9DB5D1}"/>
          </ac:spMkLst>
        </pc:spChg>
        <pc:spChg chg="mod">
          <ac:chgData name="Heidi Schneider" userId="d04c962a-8450-4fd9-b1ff-442e3d3ea2e5" providerId="ADAL" clId="{79EDD41D-44E5-4D84-BEB9-F58F110BBF61}" dt="2025-10-31T00:26:04.886" v="106" actId="692"/>
          <ac:spMkLst>
            <pc:docMk/>
            <pc:sldMk cId="1647501467" sldId="345"/>
            <ac:spMk id="8" creationId="{E40C81E1-08B8-8B52-D9B3-FA94E06EDE39}"/>
          </ac:spMkLst>
        </pc:spChg>
        <pc:spChg chg="mod">
          <ac:chgData name="Heidi Schneider" userId="d04c962a-8450-4fd9-b1ff-442e3d3ea2e5" providerId="ADAL" clId="{79EDD41D-44E5-4D84-BEB9-F58F110BBF61}" dt="2025-10-31T00:26:04.886" v="106" actId="692"/>
          <ac:spMkLst>
            <pc:docMk/>
            <pc:sldMk cId="1647501467" sldId="345"/>
            <ac:spMk id="9" creationId="{82743576-3917-749B-2CF7-7DF036F9962C}"/>
          </ac:spMkLst>
        </pc:spChg>
        <pc:spChg chg="mod">
          <ac:chgData name="Heidi Schneider" userId="d04c962a-8450-4fd9-b1ff-442e3d3ea2e5" providerId="ADAL" clId="{79EDD41D-44E5-4D84-BEB9-F58F110BBF61}" dt="2025-10-31T00:26:04.886" v="106" actId="692"/>
          <ac:spMkLst>
            <pc:docMk/>
            <pc:sldMk cId="1647501467" sldId="345"/>
            <ac:spMk id="14" creationId="{8C16B4E8-D94F-7BA4-F943-8CB7177E0A91}"/>
          </ac:spMkLst>
        </pc:spChg>
        <pc:spChg chg="mod">
          <ac:chgData name="Heidi Schneider" userId="d04c962a-8450-4fd9-b1ff-442e3d3ea2e5" providerId="ADAL" clId="{79EDD41D-44E5-4D84-BEB9-F58F110BBF61}" dt="2025-10-31T00:26:04.886" v="106" actId="692"/>
          <ac:spMkLst>
            <pc:docMk/>
            <pc:sldMk cId="1647501467" sldId="345"/>
            <ac:spMk id="15" creationId="{DCA20C90-1463-FF98-F53B-E6FA22670861}"/>
          </ac:spMkLst>
        </pc:spChg>
        <pc:picChg chg="mod">
          <ac:chgData name="Heidi Schneider" userId="d04c962a-8450-4fd9-b1ff-442e3d3ea2e5" providerId="ADAL" clId="{79EDD41D-44E5-4D84-BEB9-F58F110BBF61}" dt="2025-10-31T00:25:51.928" v="105" actId="692"/>
          <ac:picMkLst>
            <pc:docMk/>
            <pc:sldMk cId="1647501467" sldId="345"/>
            <ac:picMk id="13" creationId="{EA65887F-B40B-19FC-6C61-3208BB174529}"/>
          </ac:picMkLst>
        </pc:picChg>
      </pc:sldChg>
      <pc:sldChg chg="setBg modNotesTx">
        <pc:chgData name="Heidi Schneider" userId="d04c962a-8450-4fd9-b1ff-442e3d3ea2e5" providerId="ADAL" clId="{79EDD41D-44E5-4D84-BEB9-F58F110BBF61}" dt="2025-10-31T01:24:46.445" v="1387"/>
        <pc:sldMkLst>
          <pc:docMk/>
          <pc:sldMk cId="875797068" sldId="359"/>
        </pc:sldMkLst>
      </pc:sldChg>
      <pc:sldChg chg="modSp mod setBg">
        <pc:chgData name="Heidi Schneider" userId="d04c962a-8450-4fd9-b1ff-442e3d3ea2e5" providerId="ADAL" clId="{79EDD41D-44E5-4D84-BEB9-F58F110BBF61}" dt="2025-10-31T00:50:49.480" v="430" actId="14100"/>
        <pc:sldMkLst>
          <pc:docMk/>
          <pc:sldMk cId="1780713082" sldId="362"/>
        </pc:sldMkLst>
        <pc:spChg chg="mod">
          <ac:chgData name="Heidi Schneider" userId="d04c962a-8450-4fd9-b1ff-442e3d3ea2e5" providerId="ADAL" clId="{79EDD41D-44E5-4D84-BEB9-F58F110BBF61}" dt="2025-10-31T00:46:27.174" v="390" actId="1076"/>
          <ac:spMkLst>
            <pc:docMk/>
            <pc:sldMk cId="1780713082" sldId="362"/>
            <ac:spMk id="2" creationId="{73C98531-0034-89F6-54B5-A13ADCC38C6A}"/>
          </ac:spMkLst>
        </pc:spChg>
        <pc:spChg chg="mod">
          <ac:chgData name="Heidi Schneider" userId="d04c962a-8450-4fd9-b1ff-442e3d3ea2e5" providerId="ADAL" clId="{79EDD41D-44E5-4D84-BEB9-F58F110BBF61}" dt="2025-10-31T00:45:58.814" v="387" actId="2711"/>
          <ac:spMkLst>
            <pc:docMk/>
            <pc:sldMk cId="1780713082" sldId="362"/>
            <ac:spMk id="4" creationId="{A7749C33-057D-4BD5-81FC-AAA2A6B2348D}"/>
          </ac:spMkLst>
        </pc:spChg>
        <pc:spChg chg="mod">
          <ac:chgData name="Heidi Schneider" userId="d04c962a-8450-4fd9-b1ff-442e3d3ea2e5" providerId="ADAL" clId="{79EDD41D-44E5-4D84-BEB9-F58F110BBF61}" dt="2025-10-31T00:46:08.841" v="388" actId="692"/>
          <ac:spMkLst>
            <pc:docMk/>
            <pc:sldMk cId="1780713082" sldId="362"/>
            <ac:spMk id="6" creationId="{57982BD5-5DF7-4779-AA54-1EDF61BD5843}"/>
          </ac:spMkLst>
        </pc:spChg>
        <pc:spChg chg="mod">
          <ac:chgData name="Heidi Schneider" userId="d04c962a-8450-4fd9-b1ff-442e3d3ea2e5" providerId="ADAL" clId="{79EDD41D-44E5-4D84-BEB9-F58F110BBF61}" dt="2025-10-31T00:46:08.841" v="388" actId="692"/>
          <ac:spMkLst>
            <pc:docMk/>
            <pc:sldMk cId="1780713082" sldId="362"/>
            <ac:spMk id="8" creationId="{560E7690-A6AE-4F96-A886-541AC2D70AB9}"/>
          </ac:spMkLst>
        </pc:spChg>
        <pc:spChg chg="mod">
          <ac:chgData name="Heidi Schneider" userId="d04c962a-8450-4fd9-b1ff-442e3d3ea2e5" providerId="ADAL" clId="{79EDD41D-44E5-4D84-BEB9-F58F110BBF61}" dt="2025-10-31T00:46:08.841" v="388" actId="692"/>
          <ac:spMkLst>
            <pc:docMk/>
            <pc:sldMk cId="1780713082" sldId="362"/>
            <ac:spMk id="13" creationId="{1C56D3E5-48AA-47AA-A26C-07FEB00911A4}"/>
          </ac:spMkLst>
        </pc:spChg>
        <pc:spChg chg="mod">
          <ac:chgData name="Heidi Schneider" userId="d04c962a-8450-4fd9-b1ff-442e3d3ea2e5" providerId="ADAL" clId="{79EDD41D-44E5-4D84-BEB9-F58F110BBF61}" dt="2025-10-31T00:46:08.841" v="388" actId="692"/>
          <ac:spMkLst>
            <pc:docMk/>
            <pc:sldMk cId="1780713082" sldId="362"/>
            <ac:spMk id="14" creationId="{466BAFF4-966A-4FAD-A1FB-C859504A4480}"/>
          </ac:spMkLst>
        </pc:spChg>
        <pc:spChg chg="mod">
          <ac:chgData name="Heidi Schneider" userId="d04c962a-8450-4fd9-b1ff-442e3d3ea2e5" providerId="ADAL" clId="{79EDD41D-44E5-4D84-BEB9-F58F110BBF61}" dt="2025-10-31T00:46:08.841" v="388" actId="692"/>
          <ac:spMkLst>
            <pc:docMk/>
            <pc:sldMk cId="1780713082" sldId="362"/>
            <ac:spMk id="15" creationId="{3630E908-FB37-4CD7-AAA0-B09F2463E433}"/>
          </ac:spMkLst>
        </pc:spChg>
        <pc:spChg chg="mod">
          <ac:chgData name="Heidi Schneider" userId="d04c962a-8450-4fd9-b1ff-442e3d3ea2e5" providerId="ADAL" clId="{79EDD41D-44E5-4D84-BEB9-F58F110BBF61}" dt="2025-10-31T00:46:08.841" v="388" actId="692"/>
          <ac:spMkLst>
            <pc:docMk/>
            <pc:sldMk cId="1780713082" sldId="362"/>
            <ac:spMk id="21" creationId="{6C93CBCD-E377-CFAE-92CF-CDFBF220AAE6}"/>
          </ac:spMkLst>
        </pc:spChg>
        <pc:spChg chg="mod">
          <ac:chgData name="Heidi Schneider" userId="d04c962a-8450-4fd9-b1ff-442e3d3ea2e5" providerId="ADAL" clId="{79EDD41D-44E5-4D84-BEB9-F58F110BBF61}" dt="2025-10-31T00:50:32.377" v="427" actId="14100"/>
          <ac:spMkLst>
            <pc:docMk/>
            <pc:sldMk cId="1780713082" sldId="362"/>
            <ac:spMk id="25" creationId="{47C1D7AB-27AD-47FB-9A50-A30D4BA1DF71}"/>
          </ac:spMkLst>
        </pc:spChg>
        <pc:spChg chg="mod">
          <ac:chgData name="Heidi Schneider" userId="d04c962a-8450-4fd9-b1ff-442e3d3ea2e5" providerId="ADAL" clId="{79EDD41D-44E5-4D84-BEB9-F58F110BBF61}" dt="2025-10-31T00:46:08.841" v="388" actId="692"/>
          <ac:spMkLst>
            <pc:docMk/>
            <pc:sldMk cId="1780713082" sldId="362"/>
            <ac:spMk id="29" creationId="{2A149444-3F46-4AE2-90ED-48871D174C1E}"/>
          </ac:spMkLst>
        </pc:spChg>
        <pc:spChg chg="mod">
          <ac:chgData name="Heidi Schneider" userId="d04c962a-8450-4fd9-b1ff-442e3d3ea2e5" providerId="ADAL" clId="{79EDD41D-44E5-4D84-BEB9-F58F110BBF61}" dt="2025-10-31T00:50:49.480" v="430" actId="14100"/>
          <ac:spMkLst>
            <pc:docMk/>
            <pc:sldMk cId="1780713082" sldId="362"/>
            <ac:spMk id="31" creationId="{65207A82-CB6F-41AD-9E2D-3F971F2142E4}"/>
          </ac:spMkLst>
        </pc:spChg>
        <pc:spChg chg="mod">
          <ac:chgData name="Heidi Schneider" userId="d04c962a-8450-4fd9-b1ff-442e3d3ea2e5" providerId="ADAL" clId="{79EDD41D-44E5-4D84-BEB9-F58F110BBF61}" dt="2025-10-31T00:50:36.824" v="428" actId="14100"/>
          <ac:spMkLst>
            <pc:docMk/>
            <pc:sldMk cId="1780713082" sldId="362"/>
            <ac:spMk id="40" creationId="{4A666FAF-8D73-402E-9911-3DEFB89D0B9D}"/>
          </ac:spMkLst>
        </pc:spChg>
      </pc:sldChg>
      <pc:sldChg chg="modSp setBg modNotesTx">
        <pc:chgData name="Heidi Schneider" userId="d04c962a-8450-4fd9-b1ff-442e3d3ea2e5" providerId="ADAL" clId="{79EDD41D-44E5-4D84-BEB9-F58F110BBF61}" dt="2025-10-31T01:45:54.280" v="1908" actId="207"/>
        <pc:sldMkLst>
          <pc:docMk/>
          <pc:sldMk cId="2807512868" sldId="363"/>
        </pc:sldMkLst>
        <pc:spChg chg="mod">
          <ac:chgData name="Heidi Schneider" userId="d04c962a-8450-4fd9-b1ff-442e3d3ea2e5" providerId="ADAL" clId="{79EDD41D-44E5-4D84-BEB9-F58F110BBF61}" dt="2025-10-31T01:45:54.280" v="1908" actId="207"/>
          <ac:spMkLst>
            <pc:docMk/>
            <pc:sldMk cId="2807512868" sldId="363"/>
            <ac:spMk id="3" creationId="{84E85E9E-67E3-44B8-99C1-53F397BC8CB2}"/>
          </ac:spMkLst>
        </pc:spChg>
      </pc:sldChg>
      <pc:sldChg chg="addSp delSp modSp mod delAnim modAnim">
        <pc:chgData name="Heidi Schneider" userId="d04c962a-8450-4fd9-b1ff-442e3d3ea2e5" providerId="ADAL" clId="{79EDD41D-44E5-4D84-BEB9-F58F110BBF61}" dt="2025-11-25T16:30:37.518" v="2184" actId="20577"/>
        <pc:sldMkLst>
          <pc:docMk/>
          <pc:sldMk cId="4010144482" sldId="364"/>
        </pc:sldMkLst>
        <pc:spChg chg="mod">
          <ac:chgData name="Heidi Schneider" userId="d04c962a-8450-4fd9-b1ff-442e3d3ea2e5" providerId="ADAL" clId="{79EDD41D-44E5-4D84-BEB9-F58F110BBF61}" dt="2025-10-31T00:23:19.992" v="88" actId="1076"/>
          <ac:spMkLst>
            <pc:docMk/>
            <pc:sldMk cId="4010144482" sldId="364"/>
            <ac:spMk id="2" creationId="{7A5CC162-FB27-4541-9394-E9B43D8DBF8D}"/>
          </ac:spMkLst>
        </pc:spChg>
        <pc:spChg chg="mod">
          <ac:chgData name="Heidi Schneider" userId="d04c962a-8450-4fd9-b1ff-442e3d3ea2e5" providerId="ADAL" clId="{79EDD41D-44E5-4D84-BEB9-F58F110BBF61}" dt="2025-10-31T00:22:54.686" v="83" actId="1076"/>
          <ac:spMkLst>
            <pc:docMk/>
            <pc:sldMk cId="4010144482" sldId="364"/>
            <ac:spMk id="4" creationId="{A7749C33-057D-4BD5-81FC-AAA2A6B2348D}"/>
          </ac:spMkLst>
        </pc:spChg>
        <pc:spChg chg="add mod">
          <ac:chgData name="Heidi Schneider" userId="d04c962a-8450-4fd9-b1ff-442e3d3ea2e5" providerId="ADAL" clId="{79EDD41D-44E5-4D84-BEB9-F58F110BBF61}" dt="2025-10-31T00:23:13.771" v="87" actId="1076"/>
          <ac:spMkLst>
            <pc:docMk/>
            <pc:sldMk cId="4010144482" sldId="364"/>
            <ac:spMk id="5" creationId="{5A02A796-0BB0-3C2B-657B-8AED22187CE6}"/>
          </ac:spMkLst>
        </pc:spChg>
        <pc:spChg chg="add mod">
          <ac:chgData name="Heidi Schneider" userId="d04c962a-8450-4fd9-b1ff-442e3d3ea2e5" providerId="ADAL" clId="{79EDD41D-44E5-4D84-BEB9-F58F110BBF61}" dt="2025-10-31T00:23:13.771" v="87" actId="1076"/>
          <ac:spMkLst>
            <pc:docMk/>
            <pc:sldMk cId="4010144482" sldId="364"/>
            <ac:spMk id="6" creationId="{19FBD92A-5BCE-882A-D087-1EE613758044}"/>
          </ac:spMkLst>
        </pc:spChg>
        <pc:spChg chg="add mod">
          <ac:chgData name="Heidi Schneider" userId="d04c962a-8450-4fd9-b1ff-442e3d3ea2e5" providerId="ADAL" clId="{79EDD41D-44E5-4D84-BEB9-F58F110BBF61}" dt="2025-10-31T00:23:13.771" v="87" actId="1076"/>
          <ac:spMkLst>
            <pc:docMk/>
            <pc:sldMk cId="4010144482" sldId="364"/>
            <ac:spMk id="8" creationId="{ABBB1041-3AC5-AACB-3EE1-8EDE7BD90C35}"/>
          </ac:spMkLst>
        </pc:spChg>
        <pc:spChg chg="mod">
          <ac:chgData name="Heidi Schneider" userId="d04c962a-8450-4fd9-b1ff-442e3d3ea2e5" providerId="ADAL" clId="{79EDD41D-44E5-4D84-BEB9-F58F110BBF61}" dt="2025-10-31T00:24:10.953" v="94" actId="1076"/>
          <ac:spMkLst>
            <pc:docMk/>
            <pc:sldMk cId="4010144482" sldId="364"/>
            <ac:spMk id="9" creationId="{8601FCF0-13F6-70ED-5623-9315C3C7BC99}"/>
          </ac:spMkLst>
        </pc:spChg>
        <pc:spChg chg="add mod">
          <ac:chgData name="Heidi Schneider" userId="d04c962a-8450-4fd9-b1ff-442e3d3ea2e5" providerId="ADAL" clId="{79EDD41D-44E5-4D84-BEB9-F58F110BBF61}" dt="2025-10-31T00:23:13.771" v="87" actId="1076"/>
          <ac:spMkLst>
            <pc:docMk/>
            <pc:sldMk cId="4010144482" sldId="364"/>
            <ac:spMk id="10" creationId="{B5776114-0598-65B7-760C-99A7D3ABAC0A}"/>
          </ac:spMkLst>
        </pc:spChg>
        <pc:spChg chg="add mod">
          <ac:chgData name="Heidi Schneider" userId="d04c962a-8450-4fd9-b1ff-442e3d3ea2e5" providerId="ADAL" clId="{79EDD41D-44E5-4D84-BEB9-F58F110BBF61}" dt="2025-10-31T00:23:13.771" v="87" actId="1076"/>
          <ac:spMkLst>
            <pc:docMk/>
            <pc:sldMk cId="4010144482" sldId="364"/>
            <ac:spMk id="11" creationId="{1A86A910-67DD-0A29-3201-4FD6D9D75CE5}"/>
          </ac:spMkLst>
        </pc:spChg>
        <pc:spChg chg="add mod">
          <ac:chgData name="Heidi Schneider" userId="d04c962a-8450-4fd9-b1ff-442e3d3ea2e5" providerId="ADAL" clId="{79EDD41D-44E5-4D84-BEB9-F58F110BBF61}" dt="2025-10-31T00:23:13.771" v="87" actId="1076"/>
          <ac:spMkLst>
            <pc:docMk/>
            <pc:sldMk cId="4010144482" sldId="364"/>
            <ac:spMk id="14" creationId="{48E1ADC4-E111-165D-ED90-8621C4ECFFEF}"/>
          </ac:spMkLst>
        </pc:spChg>
        <pc:spChg chg="add mod">
          <ac:chgData name="Heidi Schneider" userId="d04c962a-8450-4fd9-b1ff-442e3d3ea2e5" providerId="ADAL" clId="{79EDD41D-44E5-4D84-BEB9-F58F110BBF61}" dt="2025-11-25T16:30:37.518" v="2184" actId="20577"/>
          <ac:spMkLst>
            <pc:docMk/>
            <pc:sldMk cId="4010144482" sldId="364"/>
            <ac:spMk id="15" creationId="{FDB96D87-D15D-CC30-0D4B-934474DEACBF}"/>
          </ac:spMkLst>
        </pc:spChg>
        <pc:spChg chg="mod">
          <ac:chgData name="Heidi Schneider" userId="d04c962a-8450-4fd9-b1ff-442e3d3ea2e5" providerId="ADAL" clId="{79EDD41D-44E5-4D84-BEB9-F58F110BBF61}" dt="2025-10-31T00:24:04.054" v="93" actId="1076"/>
          <ac:spMkLst>
            <pc:docMk/>
            <pc:sldMk cId="4010144482" sldId="364"/>
            <ac:spMk id="27" creationId="{A1A7B0C7-5828-433F-A41A-409DE8E4782B}"/>
          </ac:spMkLst>
        </pc:spChg>
      </pc:sldChg>
      <pc:sldChg chg="setBg">
        <pc:chgData name="Heidi Schneider" userId="d04c962a-8450-4fd9-b1ff-442e3d3ea2e5" providerId="ADAL" clId="{79EDD41D-44E5-4D84-BEB9-F58F110BBF61}" dt="2025-10-31T00:25:15.797" v="102"/>
        <pc:sldMkLst>
          <pc:docMk/>
          <pc:sldMk cId="1890715528" sldId="365"/>
        </pc:sldMkLst>
      </pc:sldChg>
      <pc:sldChg chg="modSp mod setBg modNotesTx">
        <pc:chgData name="Heidi Schneider" userId="d04c962a-8450-4fd9-b1ff-442e3d3ea2e5" providerId="ADAL" clId="{79EDD41D-44E5-4D84-BEB9-F58F110BBF61}" dt="2025-10-31T01:52:17.929" v="1953" actId="14100"/>
        <pc:sldMkLst>
          <pc:docMk/>
          <pc:sldMk cId="3193864280" sldId="366"/>
        </pc:sldMkLst>
        <pc:spChg chg="mod">
          <ac:chgData name="Heidi Schneider" userId="d04c962a-8450-4fd9-b1ff-442e3d3ea2e5" providerId="ADAL" clId="{79EDD41D-44E5-4D84-BEB9-F58F110BBF61}" dt="2025-10-31T01:04:39.105" v="1034" actId="2711"/>
          <ac:spMkLst>
            <pc:docMk/>
            <pc:sldMk cId="3193864280" sldId="366"/>
            <ac:spMk id="2" creationId="{69D29D57-DB2C-5BC2-FB4A-695472428F92}"/>
          </ac:spMkLst>
        </pc:spChg>
        <pc:spChg chg="mod">
          <ac:chgData name="Heidi Schneider" userId="d04c962a-8450-4fd9-b1ff-442e3d3ea2e5" providerId="ADAL" clId="{79EDD41D-44E5-4D84-BEB9-F58F110BBF61}" dt="2025-10-31T01:04:20.703" v="1031" actId="2085"/>
          <ac:spMkLst>
            <pc:docMk/>
            <pc:sldMk cId="3193864280" sldId="366"/>
            <ac:spMk id="4" creationId="{A7749C33-057D-4BD5-81FC-AAA2A6B2348D}"/>
          </ac:spMkLst>
        </pc:spChg>
        <pc:spChg chg="mod">
          <ac:chgData name="Heidi Schneider" userId="d04c962a-8450-4fd9-b1ff-442e3d3ea2e5" providerId="ADAL" clId="{79EDD41D-44E5-4D84-BEB9-F58F110BBF61}" dt="2025-10-31T01:52:17.929" v="1953" actId="14100"/>
          <ac:spMkLst>
            <pc:docMk/>
            <pc:sldMk cId="3193864280" sldId="366"/>
            <ac:spMk id="7" creationId="{BEA7EC51-7574-321C-12B0-0D014B637ED9}"/>
          </ac:spMkLst>
        </pc:spChg>
        <pc:spChg chg="mod">
          <ac:chgData name="Heidi Schneider" userId="d04c962a-8450-4fd9-b1ff-442e3d3ea2e5" providerId="ADAL" clId="{79EDD41D-44E5-4D84-BEB9-F58F110BBF61}" dt="2025-10-31T01:05:48.956" v="1054" actId="14100"/>
          <ac:spMkLst>
            <pc:docMk/>
            <pc:sldMk cId="3193864280" sldId="366"/>
            <ac:spMk id="8" creationId="{560E7690-A6AE-4F96-A886-541AC2D70AB9}"/>
          </ac:spMkLst>
        </pc:spChg>
        <pc:spChg chg="mod">
          <ac:chgData name="Heidi Schneider" userId="d04c962a-8450-4fd9-b1ff-442e3d3ea2e5" providerId="ADAL" clId="{79EDD41D-44E5-4D84-BEB9-F58F110BBF61}" dt="2025-10-31T01:06:20.300" v="1059" actId="14100"/>
          <ac:spMkLst>
            <pc:docMk/>
            <pc:sldMk cId="3193864280" sldId="366"/>
            <ac:spMk id="9" creationId="{B8655240-207D-411E-D46D-6B0BCDDA8007}"/>
          </ac:spMkLst>
        </pc:spChg>
        <pc:spChg chg="mod">
          <ac:chgData name="Heidi Schneider" userId="d04c962a-8450-4fd9-b1ff-442e3d3ea2e5" providerId="ADAL" clId="{79EDD41D-44E5-4D84-BEB9-F58F110BBF61}" dt="2025-10-31T01:04:39.105" v="1034" actId="2711"/>
          <ac:spMkLst>
            <pc:docMk/>
            <pc:sldMk cId="3193864280" sldId="366"/>
            <ac:spMk id="10" creationId="{16CC96F7-7893-45A7-A0B7-5BDC00B5A2E2}"/>
          </ac:spMkLst>
        </pc:spChg>
        <pc:spChg chg="mod">
          <ac:chgData name="Heidi Schneider" userId="d04c962a-8450-4fd9-b1ff-442e3d3ea2e5" providerId="ADAL" clId="{79EDD41D-44E5-4D84-BEB9-F58F110BBF61}" dt="2025-10-31T01:04:39.105" v="1034" actId="2711"/>
          <ac:spMkLst>
            <pc:docMk/>
            <pc:sldMk cId="3193864280" sldId="366"/>
            <ac:spMk id="11" creationId="{D49A4AD5-1953-40EA-B69C-492A869F3393}"/>
          </ac:spMkLst>
        </pc:spChg>
        <pc:spChg chg="mod">
          <ac:chgData name="Heidi Schneider" userId="d04c962a-8450-4fd9-b1ff-442e3d3ea2e5" providerId="ADAL" clId="{79EDD41D-44E5-4D84-BEB9-F58F110BBF61}" dt="2025-10-31T01:05:52.429" v="1055" actId="1076"/>
          <ac:spMkLst>
            <pc:docMk/>
            <pc:sldMk cId="3193864280" sldId="366"/>
            <ac:spMk id="13" creationId="{1C56D3E5-48AA-47AA-A26C-07FEB00911A4}"/>
          </ac:spMkLst>
        </pc:spChg>
        <pc:spChg chg="mod">
          <ac:chgData name="Heidi Schneider" userId="d04c962a-8450-4fd9-b1ff-442e3d3ea2e5" providerId="ADAL" clId="{79EDD41D-44E5-4D84-BEB9-F58F110BBF61}" dt="2025-10-31T01:06:03.884" v="1057" actId="14100"/>
          <ac:spMkLst>
            <pc:docMk/>
            <pc:sldMk cId="3193864280" sldId="366"/>
            <ac:spMk id="25" creationId="{47C1D7AB-27AD-47FB-9A50-A30D4BA1DF71}"/>
          </ac:spMkLst>
        </pc:spChg>
        <pc:spChg chg="mod">
          <ac:chgData name="Heidi Schneider" userId="d04c962a-8450-4fd9-b1ff-442e3d3ea2e5" providerId="ADAL" clId="{79EDD41D-44E5-4D84-BEB9-F58F110BBF61}" dt="2025-10-31T01:04:27.920" v="1032" actId="20577"/>
          <ac:spMkLst>
            <pc:docMk/>
            <pc:sldMk cId="3193864280" sldId="366"/>
            <ac:spMk id="27" creationId="{A1A7B0C7-5828-433F-A41A-409DE8E4782B}"/>
          </ac:spMkLst>
        </pc:spChg>
        <pc:cxnChg chg="mod">
          <ac:chgData name="Heidi Schneider" userId="d04c962a-8450-4fd9-b1ff-442e3d3ea2e5" providerId="ADAL" clId="{79EDD41D-44E5-4D84-BEB9-F58F110BBF61}" dt="2025-10-31T01:06:10.372" v="1058" actId="14100"/>
          <ac:cxnSpMkLst>
            <pc:docMk/>
            <pc:sldMk cId="3193864280" sldId="366"/>
            <ac:cxnSpMk id="14" creationId="{47ADF041-C1F1-6975-41EC-B9699AF821AA}"/>
          </ac:cxnSpMkLst>
        </pc:cxnChg>
      </pc:sldChg>
      <pc:sldChg chg="modSp mod setBg">
        <pc:chgData name="Heidi Schneider" userId="d04c962a-8450-4fd9-b1ff-442e3d3ea2e5" providerId="ADAL" clId="{79EDD41D-44E5-4D84-BEB9-F58F110BBF61}" dt="2025-10-31T01:54:16.040" v="1959" actId="20577"/>
        <pc:sldMkLst>
          <pc:docMk/>
          <pc:sldMk cId="1596610666" sldId="367"/>
        </pc:sldMkLst>
        <pc:spChg chg="mod">
          <ac:chgData name="Heidi Schneider" userId="d04c962a-8450-4fd9-b1ff-442e3d3ea2e5" providerId="ADAL" clId="{79EDD41D-44E5-4D84-BEB9-F58F110BBF61}" dt="2025-10-31T01:54:16.040" v="1959" actId="20577"/>
          <ac:spMkLst>
            <pc:docMk/>
            <pc:sldMk cId="1596610666" sldId="367"/>
            <ac:spMk id="3" creationId="{168F256C-CD8F-45B4-972A-9DC380D46295}"/>
          </ac:spMkLst>
        </pc:spChg>
      </pc:sldChg>
      <pc:sldChg chg="setBg modNotesTx">
        <pc:chgData name="Heidi Schneider" userId="d04c962a-8450-4fd9-b1ff-442e3d3ea2e5" providerId="ADAL" clId="{79EDD41D-44E5-4D84-BEB9-F58F110BBF61}" dt="2025-10-31T00:45:33.018" v="383" actId="114"/>
        <pc:sldMkLst>
          <pc:docMk/>
          <pc:sldMk cId="2013233591" sldId="368"/>
        </pc:sldMkLst>
      </pc:sldChg>
      <pc:sldChg chg="setBg">
        <pc:chgData name="Heidi Schneider" userId="d04c962a-8450-4fd9-b1ff-442e3d3ea2e5" providerId="ADAL" clId="{79EDD41D-44E5-4D84-BEB9-F58F110BBF61}" dt="2025-10-31T01:04:04.408" v="1028"/>
        <pc:sldMkLst>
          <pc:docMk/>
          <pc:sldMk cId="2544118324" sldId="369"/>
        </pc:sldMkLst>
      </pc:sldChg>
      <pc:sldChg chg="modNotesTx">
        <pc:chgData name="Heidi Schneider" userId="d04c962a-8450-4fd9-b1ff-442e3d3ea2e5" providerId="ADAL" clId="{79EDD41D-44E5-4D84-BEB9-F58F110BBF61}" dt="2025-10-31T01:14:31.509" v="1234" actId="114"/>
        <pc:sldMkLst>
          <pc:docMk/>
          <pc:sldMk cId="2719090482" sldId="370"/>
        </pc:sldMkLst>
      </pc:sldChg>
      <pc:sldChg chg="modNotesTx">
        <pc:chgData name="Heidi Schneider" userId="d04c962a-8450-4fd9-b1ff-442e3d3ea2e5" providerId="ADAL" clId="{79EDD41D-44E5-4D84-BEB9-F58F110BBF61}" dt="2025-10-31T01:14:16.739" v="1217" actId="114"/>
        <pc:sldMkLst>
          <pc:docMk/>
          <pc:sldMk cId="3365746074" sldId="371"/>
        </pc:sldMkLst>
      </pc:sldChg>
      <pc:sldChg chg="modSp mod setBg">
        <pc:chgData name="Heidi Schneider" userId="d04c962a-8450-4fd9-b1ff-442e3d3ea2e5" providerId="ADAL" clId="{79EDD41D-44E5-4D84-BEB9-F58F110BBF61}" dt="2025-10-31T01:20:12.383" v="1301" actId="1076"/>
        <pc:sldMkLst>
          <pc:docMk/>
          <pc:sldMk cId="99720289" sldId="372"/>
        </pc:sldMkLst>
        <pc:spChg chg="mod">
          <ac:chgData name="Heidi Schneider" userId="d04c962a-8450-4fd9-b1ff-442e3d3ea2e5" providerId="ADAL" clId="{79EDD41D-44E5-4D84-BEB9-F58F110BBF61}" dt="2025-10-31T01:20:03.389" v="1300" actId="1076"/>
          <ac:spMkLst>
            <pc:docMk/>
            <pc:sldMk cId="99720289" sldId="372"/>
            <ac:spMk id="2" creationId="{BC6317D9-C55B-4161-BEBC-E7E4F380DBD9}"/>
          </ac:spMkLst>
        </pc:spChg>
        <pc:spChg chg="mod">
          <ac:chgData name="Heidi Schneider" userId="d04c962a-8450-4fd9-b1ff-442e3d3ea2e5" providerId="ADAL" clId="{79EDD41D-44E5-4D84-BEB9-F58F110BBF61}" dt="2025-10-31T01:19:38.583" v="1296" actId="1076"/>
          <ac:spMkLst>
            <pc:docMk/>
            <pc:sldMk cId="99720289" sldId="372"/>
            <ac:spMk id="4" creationId="{A7749C33-057D-4BD5-81FC-AAA2A6B2348D}"/>
          </ac:spMkLst>
        </pc:spChg>
        <pc:spChg chg="mod">
          <ac:chgData name="Heidi Schneider" userId="d04c962a-8450-4fd9-b1ff-442e3d3ea2e5" providerId="ADAL" clId="{79EDD41D-44E5-4D84-BEB9-F58F110BBF61}" dt="2025-10-31T01:18:22.556" v="1282" actId="2711"/>
          <ac:spMkLst>
            <pc:docMk/>
            <pc:sldMk cId="99720289" sldId="372"/>
            <ac:spMk id="7" creationId="{C1540D3B-90DE-31BE-2AEC-7D9897CE6296}"/>
          </ac:spMkLst>
        </pc:spChg>
        <pc:spChg chg="mod">
          <ac:chgData name="Heidi Schneider" userId="d04c962a-8450-4fd9-b1ff-442e3d3ea2e5" providerId="ADAL" clId="{79EDD41D-44E5-4D84-BEB9-F58F110BBF61}" dt="2025-10-31T01:20:12.383" v="1301" actId="1076"/>
          <ac:spMkLst>
            <pc:docMk/>
            <pc:sldMk cId="99720289" sldId="372"/>
            <ac:spMk id="8" creationId="{560E7690-A6AE-4F96-A886-541AC2D70AB9}"/>
          </ac:spMkLst>
        </pc:spChg>
        <pc:spChg chg="mod">
          <ac:chgData name="Heidi Schneider" userId="d04c962a-8450-4fd9-b1ff-442e3d3ea2e5" providerId="ADAL" clId="{79EDD41D-44E5-4D84-BEB9-F58F110BBF61}" dt="2025-10-31T01:20:12.383" v="1301" actId="1076"/>
          <ac:spMkLst>
            <pc:docMk/>
            <pc:sldMk cId="99720289" sldId="372"/>
            <ac:spMk id="11" creationId="{D49A4AD5-1953-40EA-B69C-492A869F3393}"/>
          </ac:spMkLst>
        </pc:spChg>
        <pc:spChg chg="mod">
          <ac:chgData name="Heidi Schneider" userId="d04c962a-8450-4fd9-b1ff-442e3d3ea2e5" providerId="ADAL" clId="{79EDD41D-44E5-4D84-BEB9-F58F110BBF61}" dt="2025-10-31T01:20:12.383" v="1301" actId="1076"/>
          <ac:spMkLst>
            <pc:docMk/>
            <pc:sldMk cId="99720289" sldId="372"/>
            <ac:spMk id="12" creationId="{14CB863B-8DFF-45F2-91B0-B8BAC48A1C6B}"/>
          </ac:spMkLst>
        </pc:spChg>
        <pc:cxnChg chg="mod">
          <ac:chgData name="Heidi Schneider" userId="d04c962a-8450-4fd9-b1ff-442e3d3ea2e5" providerId="ADAL" clId="{79EDD41D-44E5-4D84-BEB9-F58F110BBF61}" dt="2025-10-31T01:20:12.383" v="1301" actId="1076"/>
          <ac:cxnSpMkLst>
            <pc:docMk/>
            <pc:sldMk cId="99720289" sldId="372"/>
            <ac:cxnSpMk id="9" creationId="{26AA4462-3A59-C328-F651-58BEF8CCF8D1}"/>
          </ac:cxnSpMkLst>
        </pc:cxnChg>
      </pc:sldChg>
      <pc:sldChg chg="setBg modNotesTx">
        <pc:chgData name="Heidi Schneider" userId="d04c962a-8450-4fd9-b1ff-442e3d3ea2e5" providerId="ADAL" clId="{79EDD41D-44E5-4D84-BEB9-F58F110BBF61}" dt="2025-10-31T01:20:46.613" v="1332" actId="114"/>
        <pc:sldMkLst>
          <pc:docMk/>
          <pc:sldMk cId="2169177717" sldId="373"/>
        </pc:sldMkLst>
      </pc:sldChg>
      <pc:sldChg chg="setBg modNotesTx">
        <pc:chgData name="Heidi Schneider" userId="d04c962a-8450-4fd9-b1ff-442e3d3ea2e5" providerId="ADAL" clId="{79EDD41D-44E5-4D84-BEB9-F58F110BBF61}" dt="2025-10-31T01:27:57.409" v="1431" actId="114"/>
        <pc:sldMkLst>
          <pc:docMk/>
          <pc:sldMk cId="2155806289" sldId="374"/>
        </pc:sldMkLst>
      </pc:sldChg>
      <pc:sldChg chg="setBg modNotesTx">
        <pc:chgData name="Heidi Schneider" userId="d04c962a-8450-4fd9-b1ff-442e3d3ea2e5" providerId="ADAL" clId="{79EDD41D-44E5-4D84-BEB9-F58F110BBF61}" dt="2025-10-31T01:28:17.305" v="1450" actId="114"/>
        <pc:sldMkLst>
          <pc:docMk/>
          <pc:sldMk cId="3342480789" sldId="375"/>
        </pc:sldMkLst>
      </pc:sldChg>
      <pc:sldChg chg="modSp mod setBg modNotesTx">
        <pc:chgData name="Heidi Schneider" userId="d04c962a-8450-4fd9-b1ff-442e3d3ea2e5" providerId="ADAL" clId="{79EDD41D-44E5-4D84-BEB9-F58F110BBF61}" dt="2025-10-31T02:06:41.163" v="2169" actId="1076"/>
        <pc:sldMkLst>
          <pc:docMk/>
          <pc:sldMk cId="2851757156" sldId="376"/>
        </pc:sldMkLst>
        <pc:spChg chg="mod">
          <ac:chgData name="Heidi Schneider" userId="d04c962a-8450-4fd9-b1ff-442e3d3ea2e5" providerId="ADAL" clId="{79EDD41D-44E5-4D84-BEB9-F58F110BBF61}" dt="2025-10-31T02:06:41.163" v="2169" actId="1076"/>
          <ac:spMkLst>
            <pc:docMk/>
            <pc:sldMk cId="2851757156" sldId="376"/>
            <ac:spMk id="3" creationId="{84E85E9E-67E3-44B8-99C1-53F397BC8CB2}"/>
          </ac:spMkLst>
        </pc:spChg>
      </pc:sldChg>
      <pc:sldChg chg="modSp mod">
        <pc:chgData name="Heidi Schneider" userId="d04c962a-8450-4fd9-b1ff-442e3d3ea2e5" providerId="ADAL" clId="{79EDD41D-44E5-4D84-BEB9-F58F110BBF61}" dt="2025-10-31T01:45:13.027" v="1907" actId="2711"/>
        <pc:sldMkLst>
          <pc:docMk/>
          <pc:sldMk cId="1337592650" sldId="377"/>
        </pc:sldMkLst>
        <pc:spChg chg="mod">
          <ac:chgData name="Heidi Schneider" userId="d04c962a-8450-4fd9-b1ff-442e3d3ea2e5" providerId="ADAL" clId="{79EDD41D-44E5-4D84-BEB9-F58F110BBF61}" dt="2025-10-31T01:45:13.027" v="1907" actId="2711"/>
          <ac:spMkLst>
            <pc:docMk/>
            <pc:sldMk cId="1337592650" sldId="377"/>
            <ac:spMk id="2" creationId="{574DE5D3-4BB5-4033-9C8C-87055B3BD01B}"/>
          </ac:spMkLst>
        </pc:spChg>
        <pc:spChg chg="mod">
          <ac:chgData name="Heidi Schneider" userId="d04c962a-8450-4fd9-b1ff-442e3d3ea2e5" providerId="ADAL" clId="{79EDD41D-44E5-4D84-BEB9-F58F110BBF61}" dt="2025-10-31T00:24:30.288" v="95" actId="692"/>
          <ac:spMkLst>
            <pc:docMk/>
            <pc:sldMk cId="1337592650" sldId="377"/>
            <ac:spMk id="12" creationId="{37E276AC-7355-0759-587D-90B5D5005842}"/>
          </ac:spMkLst>
        </pc:spChg>
        <pc:spChg chg="mod">
          <ac:chgData name="Heidi Schneider" userId="d04c962a-8450-4fd9-b1ff-442e3d3ea2e5" providerId="ADAL" clId="{79EDD41D-44E5-4D84-BEB9-F58F110BBF61}" dt="2025-10-31T00:24:30.288" v="95" actId="692"/>
          <ac:spMkLst>
            <pc:docMk/>
            <pc:sldMk cId="1337592650" sldId="377"/>
            <ac:spMk id="13" creationId="{F5673150-253F-6F3D-54BF-CF6BBD207B1A}"/>
          </ac:spMkLst>
        </pc:spChg>
        <pc:spChg chg="mod">
          <ac:chgData name="Heidi Schneider" userId="d04c962a-8450-4fd9-b1ff-442e3d3ea2e5" providerId="ADAL" clId="{79EDD41D-44E5-4D84-BEB9-F58F110BBF61}" dt="2025-10-31T00:24:30.288" v="95" actId="692"/>
          <ac:spMkLst>
            <pc:docMk/>
            <pc:sldMk cId="1337592650" sldId="377"/>
            <ac:spMk id="14" creationId="{BA5A8446-1AA5-7B9C-63F5-D98821B0E5A7}"/>
          </ac:spMkLst>
        </pc:spChg>
        <pc:spChg chg="mod">
          <ac:chgData name="Heidi Schneider" userId="d04c962a-8450-4fd9-b1ff-442e3d3ea2e5" providerId="ADAL" clId="{79EDD41D-44E5-4D84-BEB9-F58F110BBF61}" dt="2025-10-31T00:24:30.288" v="95" actId="692"/>
          <ac:spMkLst>
            <pc:docMk/>
            <pc:sldMk cId="1337592650" sldId="377"/>
            <ac:spMk id="15" creationId="{C47DED79-C55D-21A7-2966-C25BE94FE9BF}"/>
          </ac:spMkLst>
        </pc:spChg>
        <pc:spChg chg="mod">
          <ac:chgData name="Heidi Schneider" userId="d04c962a-8450-4fd9-b1ff-442e3d3ea2e5" providerId="ADAL" clId="{79EDD41D-44E5-4D84-BEB9-F58F110BBF61}" dt="2025-10-31T00:24:30.288" v="95" actId="692"/>
          <ac:spMkLst>
            <pc:docMk/>
            <pc:sldMk cId="1337592650" sldId="377"/>
            <ac:spMk id="16" creationId="{2B02DF86-D092-EC32-BECA-2DAB50950ECD}"/>
          </ac:spMkLst>
        </pc:spChg>
        <pc:spChg chg="mod">
          <ac:chgData name="Heidi Schneider" userId="d04c962a-8450-4fd9-b1ff-442e3d3ea2e5" providerId="ADAL" clId="{79EDD41D-44E5-4D84-BEB9-F58F110BBF61}" dt="2025-10-31T00:24:40.165" v="97" actId="1076"/>
          <ac:spMkLst>
            <pc:docMk/>
            <pc:sldMk cId="1337592650" sldId="377"/>
            <ac:spMk id="17" creationId="{108A03CC-9F09-608D-D9EC-676CBB613BCC}"/>
          </ac:spMkLst>
        </pc:spChg>
        <pc:spChg chg="mod">
          <ac:chgData name="Heidi Schneider" userId="d04c962a-8450-4fd9-b1ff-442e3d3ea2e5" providerId="ADAL" clId="{79EDD41D-44E5-4D84-BEB9-F58F110BBF61}" dt="2025-10-31T00:24:46.193" v="99" actId="1076"/>
          <ac:spMkLst>
            <pc:docMk/>
            <pc:sldMk cId="1337592650" sldId="377"/>
            <ac:spMk id="18" creationId="{CBAD4983-3E2A-D068-94A3-3600E9AD7B51}"/>
          </ac:spMkLst>
        </pc:spChg>
        <pc:spChg chg="mod">
          <ac:chgData name="Heidi Schneider" userId="d04c962a-8450-4fd9-b1ff-442e3d3ea2e5" providerId="ADAL" clId="{79EDD41D-44E5-4D84-BEB9-F58F110BBF61}" dt="2025-10-31T00:24:57.792" v="101" actId="1076"/>
          <ac:spMkLst>
            <pc:docMk/>
            <pc:sldMk cId="1337592650" sldId="377"/>
            <ac:spMk id="19" creationId="{FCC96D59-9DA8-7552-8882-8021AD6BA0E9}"/>
          </ac:spMkLst>
        </pc:spChg>
      </pc:sldChg>
      <pc:sldChg chg="modSp mod">
        <pc:chgData name="Heidi Schneider" userId="d04c962a-8450-4fd9-b1ff-442e3d3ea2e5" providerId="ADAL" clId="{79EDD41D-44E5-4D84-BEB9-F58F110BBF61}" dt="2025-10-31T00:20:16.973" v="61" actId="1076"/>
        <pc:sldMkLst>
          <pc:docMk/>
          <pc:sldMk cId="127791382" sldId="378"/>
        </pc:sldMkLst>
        <pc:spChg chg="mod">
          <ac:chgData name="Heidi Schneider" userId="d04c962a-8450-4fd9-b1ff-442e3d3ea2e5" providerId="ADAL" clId="{79EDD41D-44E5-4D84-BEB9-F58F110BBF61}" dt="2025-10-31T00:19:03.852" v="52" actId="1076"/>
          <ac:spMkLst>
            <pc:docMk/>
            <pc:sldMk cId="127791382" sldId="378"/>
            <ac:spMk id="2" creationId="{7A5CC162-FB27-4541-9394-E9B43D8DBF8D}"/>
          </ac:spMkLst>
        </pc:spChg>
        <pc:spChg chg="mod ord">
          <ac:chgData name="Heidi Schneider" userId="d04c962a-8450-4fd9-b1ff-442e3d3ea2e5" providerId="ADAL" clId="{79EDD41D-44E5-4D84-BEB9-F58F110BBF61}" dt="2025-10-31T00:18:30.741" v="48" actId="166"/>
          <ac:spMkLst>
            <pc:docMk/>
            <pc:sldMk cId="127791382" sldId="378"/>
            <ac:spMk id="3" creationId="{E9930110-0A19-4FFA-A95D-3933C960461E}"/>
          </ac:spMkLst>
        </pc:spChg>
        <pc:spChg chg="mod">
          <ac:chgData name="Heidi Schneider" userId="d04c962a-8450-4fd9-b1ff-442e3d3ea2e5" providerId="ADAL" clId="{79EDD41D-44E5-4D84-BEB9-F58F110BBF61}" dt="2025-10-31T00:20:05.589" v="58" actId="1076"/>
          <ac:spMkLst>
            <pc:docMk/>
            <pc:sldMk cId="127791382" sldId="378"/>
            <ac:spMk id="4" creationId="{A7749C33-057D-4BD5-81FC-AAA2A6B2348D}"/>
          </ac:spMkLst>
        </pc:spChg>
        <pc:spChg chg="mod">
          <ac:chgData name="Heidi Schneider" userId="d04c962a-8450-4fd9-b1ff-442e3d3ea2e5" providerId="ADAL" clId="{79EDD41D-44E5-4D84-BEB9-F58F110BBF61}" dt="2025-10-31T00:18:41.130" v="49" actId="692"/>
          <ac:spMkLst>
            <pc:docMk/>
            <pc:sldMk cId="127791382" sldId="378"/>
            <ac:spMk id="7" creationId="{41761563-49FA-4AFE-B90A-ABF85E833DF5}"/>
          </ac:spMkLst>
        </pc:spChg>
        <pc:spChg chg="mod">
          <ac:chgData name="Heidi Schneider" userId="d04c962a-8450-4fd9-b1ff-442e3d3ea2e5" providerId="ADAL" clId="{79EDD41D-44E5-4D84-BEB9-F58F110BBF61}" dt="2025-10-31T00:18:22.095" v="44" actId="1076"/>
          <ac:spMkLst>
            <pc:docMk/>
            <pc:sldMk cId="127791382" sldId="378"/>
            <ac:spMk id="9" creationId="{1D680BDA-2941-FC27-775A-C925DE5FE6D2}"/>
          </ac:spMkLst>
        </pc:spChg>
        <pc:spChg chg="mod">
          <ac:chgData name="Heidi Schneider" userId="d04c962a-8450-4fd9-b1ff-442e3d3ea2e5" providerId="ADAL" clId="{79EDD41D-44E5-4D84-BEB9-F58F110BBF61}" dt="2025-10-31T00:19:17.041" v="54" actId="1076"/>
          <ac:spMkLst>
            <pc:docMk/>
            <pc:sldMk cId="127791382" sldId="378"/>
            <ac:spMk id="10" creationId="{579318A4-7565-3695-7145-8C1878D06BBE}"/>
          </ac:spMkLst>
        </pc:spChg>
        <pc:spChg chg="mod">
          <ac:chgData name="Heidi Schneider" userId="d04c962a-8450-4fd9-b1ff-442e3d3ea2e5" providerId="ADAL" clId="{79EDD41D-44E5-4D84-BEB9-F58F110BBF61}" dt="2025-10-31T00:18:41.130" v="49" actId="692"/>
          <ac:spMkLst>
            <pc:docMk/>
            <pc:sldMk cId="127791382" sldId="378"/>
            <ac:spMk id="12" creationId="{994B1081-EA5D-468B-8C61-8F4D2E07B70D}"/>
          </ac:spMkLst>
        </pc:spChg>
        <pc:spChg chg="mod">
          <ac:chgData name="Heidi Schneider" userId="d04c962a-8450-4fd9-b1ff-442e3d3ea2e5" providerId="ADAL" clId="{79EDD41D-44E5-4D84-BEB9-F58F110BBF61}" dt="2025-10-31T00:20:16.973" v="61" actId="1076"/>
          <ac:spMkLst>
            <pc:docMk/>
            <pc:sldMk cId="127791382" sldId="378"/>
            <ac:spMk id="24" creationId="{6B3BDCDE-F895-44A8-8BC0-921044B43A4A}"/>
          </ac:spMkLst>
        </pc:spChg>
        <pc:spChg chg="mod">
          <ac:chgData name="Heidi Schneider" userId="d04c962a-8450-4fd9-b1ff-442e3d3ea2e5" providerId="ADAL" clId="{79EDD41D-44E5-4D84-BEB9-F58F110BBF61}" dt="2025-10-31T00:19:10.981" v="53" actId="1076"/>
          <ac:spMkLst>
            <pc:docMk/>
            <pc:sldMk cId="127791382" sldId="378"/>
            <ac:spMk id="27" creationId="{A1A7B0C7-5828-433F-A41A-409DE8E4782B}"/>
          </ac:spMkLst>
        </pc:spChg>
        <pc:spChg chg="mod">
          <ac:chgData name="Heidi Schneider" userId="d04c962a-8450-4fd9-b1ff-442e3d3ea2e5" providerId="ADAL" clId="{79EDD41D-44E5-4D84-BEB9-F58F110BBF61}" dt="2025-10-31T00:20:15.395" v="60" actId="1076"/>
          <ac:spMkLst>
            <pc:docMk/>
            <pc:sldMk cId="127791382" sldId="378"/>
            <ac:spMk id="32" creationId="{6A1107AF-5DAB-4189-85AF-D991CAB66333}"/>
          </ac:spMkLst>
        </pc:spChg>
        <pc:spChg chg="mod">
          <ac:chgData name="Heidi Schneider" userId="d04c962a-8450-4fd9-b1ff-442e3d3ea2e5" providerId="ADAL" clId="{79EDD41D-44E5-4D84-BEB9-F58F110BBF61}" dt="2025-10-31T00:20:04.676" v="57" actId="1076"/>
          <ac:spMkLst>
            <pc:docMk/>
            <pc:sldMk cId="127791382" sldId="378"/>
            <ac:spMk id="33" creationId="{DAC8F7CA-CC73-4E1B-A90D-6F3E495C866D}"/>
          </ac:spMkLst>
        </pc:spChg>
      </pc:sldChg>
      <pc:sldChg chg="modSp mod setBg modAnim">
        <pc:chgData name="Heidi Schneider" userId="d04c962a-8450-4fd9-b1ff-442e3d3ea2e5" providerId="ADAL" clId="{79EDD41D-44E5-4D84-BEB9-F58F110BBF61}" dt="2025-10-31T01:56:05.988" v="1963"/>
        <pc:sldMkLst>
          <pc:docMk/>
          <pc:sldMk cId="3128456517" sldId="381"/>
        </pc:sldMkLst>
        <pc:spChg chg="mod">
          <ac:chgData name="Heidi Schneider" userId="d04c962a-8450-4fd9-b1ff-442e3d3ea2e5" providerId="ADAL" clId="{79EDD41D-44E5-4D84-BEB9-F58F110BBF61}" dt="2025-10-31T01:20:58.505" v="1335" actId="14100"/>
          <ac:spMkLst>
            <pc:docMk/>
            <pc:sldMk cId="3128456517" sldId="381"/>
            <ac:spMk id="4" creationId="{A7749C33-057D-4BD5-81FC-AAA2A6B2348D}"/>
          </ac:spMkLst>
        </pc:spChg>
        <pc:spChg chg="mod">
          <ac:chgData name="Heidi Schneider" userId="d04c962a-8450-4fd9-b1ff-442e3d3ea2e5" providerId="ADAL" clId="{79EDD41D-44E5-4D84-BEB9-F58F110BBF61}" dt="2025-10-31T01:21:32.462" v="1342" actId="1076"/>
          <ac:spMkLst>
            <pc:docMk/>
            <pc:sldMk cId="3128456517" sldId="381"/>
            <ac:spMk id="6" creationId="{57982BD5-5DF7-4779-AA54-1EDF61BD5843}"/>
          </ac:spMkLst>
        </pc:spChg>
        <pc:spChg chg="mod">
          <ac:chgData name="Heidi Schneider" userId="d04c962a-8450-4fd9-b1ff-442e3d3ea2e5" providerId="ADAL" clId="{79EDD41D-44E5-4D84-BEB9-F58F110BBF61}" dt="2025-10-31T01:21:32.462" v="1342" actId="1076"/>
          <ac:spMkLst>
            <pc:docMk/>
            <pc:sldMk cId="3128456517" sldId="381"/>
            <ac:spMk id="12" creationId="{994B1081-EA5D-468B-8C61-8F4D2E07B70D}"/>
          </ac:spMkLst>
        </pc:spChg>
        <pc:spChg chg="mod">
          <ac:chgData name="Heidi Schneider" userId="d04c962a-8450-4fd9-b1ff-442e3d3ea2e5" providerId="ADAL" clId="{79EDD41D-44E5-4D84-BEB9-F58F110BBF61}" dt="2025-10-31T01:21:32.462" v="1342" actId="1076"/>
          <ac:spMkLst>
            <pc:docMk/>
            <pc:sldMk cId="3128456517" sldId="381"/>
            <ac:spMk id="14" creationId="{466BAFF4-966A-4FAD-A1FB-C859504A4480}"/>
          </ac:spMkLst>
        </pc:spChg>
        <pc:spChg chg="mod">
          <ac:chgData name="Heidi Schneider" userId="d04c962a-8450-4fd9-b1ff-442e3d3ea2e5" providerId="ADAL" clId="{79EDD41D-44E5-4D84-BEB9-F58F110BBF61}" dt="2025-10-31T01:21:32.462" v="1342" actId="1076"/>
          <ac:spMkLst>
            <pc:docMk/>
            <pc:sldMk cId="3128456517" sldId="381"/>
            <ac:spMk id="15" creationId="{3630E908-FB37-4CD7-AAA0-B09F2463E433}"/>
          </ac:spMkLst>
        </pc:spChg>
        <pc:spChg chg="mod">
          <ac:chgData name="Heidi Schneider" userId="d04c962a-8450-4fd9-b1ff-442e3d3ea2e5" providerId="ADAL" clId="{79EDD41D-44E5-4D84-BEB9-F58F110BBF61}" dt="2025-10-31T01:21:25.722" v="1341" actId="1076"/>
          <ac:spMkLst>
            <pc:docMk/>
            <pc:sldMk cId="3128456517" sldId="381"/>
            <ac:spMk id="16" creationId="{47F36803-25AA-4E0D-BBD4-73DEF55DBFAE}"/>
          </ac:spMkLst>
        </pc:spChg>
        <pc:spChg chg="mod">
          <ac:chgData name="Heidi Schneider" userId="d04c962a-8450-4fd9-b1ff-442e3d3ea2e5" providerId="ADAL" clId="{79EDD41D-44E5-4D84-BEB9-F58F110BBF61}" dt="2025-10-31T01:21:32.462" v="1342" actId="1076"/>
          <ac:spMkLst>
            <pc:docMk/>
            <pc:sldMk cId="3128456517" sldId="381"/>
            <ac:spMk id="24" creationId="{6B3BDCDE-F895-44A8-8BC0-921044B43A4A}"/>
          </ac:spMkLst>
        </pc:spChg>
        <pc:spChg chg="mod">
          <ac:chgData name="Heidi Schneider" userId="d04c962a-8450-4fd9-b1ff-442e3d3ea2e5" providerId="ADAL" clId="{79EDD41D-44E5-4D84-BEB9-F58F110BBF61}" dt="2025-10-31T01:21:32.462" v="1342" actId="1076"/>
          <ac:spMkLst>
            <pc:docMk/>
            <pc:sldMk cId="3128456517" sldId="381"/>
            <ac:spMk id="26" creationId="{EA05271E-0B8F-4E5E-B4CB-CD782FEB0B13}"/>
          </ac:spMkLst>
        </pc:spChg>
        <pc:spChg chg="mod">
          <ac:chgData name="Heidi Schneider" userId="d04c962a-8450-4fd9-b1ff-442e3d3ea2e5" providerId="ADAL" clId="{79EDD41D-44E5-4D84-BEB9-F58F110BBF61}" dt="2025-10-31T01:21:18.290" v="1339" actId="2085"/>
          <ac:spMkLst>
            <pc:docMk/>
            <pc:sldMk cId="3128456517" sldId="381"/>
            <ac:spMk id="27" creationId="{A1A7B0C7-5828-433F-A41A-409DE8E4782B}"/>
          </ac:spMkLst>
        </pc:spChg>
        <pc:spChg chg="mod">
          <ac:chgData name="Heidi Schneider" userId="d04c962a-8450-4fd9-b1ff-442e3d3ea2e5" providerId="ADAL" clId="{79EDD41D-44E5-4D84-BEB9-F58F110BBF61}" dt="2025-10-31T01:21:32.462" v="1342" actId="1076"/>
          <ac:spMkLst>
            <pc:docMk/>
            <pc:sldMk cId="3128456517" sldId="381"/>
            <ac:spMk id="33" creationId="{DAC8F7CA-CC73-4E1B-A90D-6F3E495C866D}"/>
          </ac:spMkLst>
        </pc:spChg>
        <pc:spChg chg="mod">
          <ac:chgData name="Heidi Schneider" userId="d04c962a-8450-4fd9-b1ff-442e3d3ea2e5" providerId="ADAL" clId="{79EDD41D-44E5-4D84-BEB9-F58F110BBF61}" dt="2025-10-31T01:21:32.462" v="1342" actId="1076"/>
          <ac:spMkLst>
            <pc:docMk/>
            <pc:sldMk cId="3128456517" sldId="381"/>
            <ac:spMk id="34" creationId="{F14A6109-C706-4CA3-8F11-112A83C5FF0C}"/>
          </ac:spMkLst>
        </pc:spChg>
        <pc:spChg chg="mod">
          <ac:chgData name="Heidi Schneider" userId="d04c962a-8450-4fd9-b1ff-442e3d3ea2e5" providerId="ADAL" clId="{79EDD41D-44E5-4D84-BEB9-F58F110BBF61}" dt="2025-10-31T01:21:32.462" v="1342" actId="1076"/>
          <ac:spMkLst>
            <pc:docMk/>
            <pc:sldMk cId="3128456517" sldId="381"/>
            <ac:spMk id="41" creationId="{E9D38E1C-92F4-404C-81BD-9830BEF97DC3}"/>
          </ac:spMkLst>
        </pc:spChg>
        <pc:spChg chg="mod">
          <ac:chgData name="Heidi Schneider" userId="d04c962a-8450-4fd9-b1ff-442e3d3ea2e5" providerId="ADAL" clId="{79EDD41D-44E5-4D84-BEB9-F58F110BBF61}" dt="2025-10-31T01:21:32.462" v="1342" actId="1076"/>
          <ac:spMkLst>
            <pc:docMk/>
            <pc:sldMk cId="3128456517" sldId="381"/>
            <ac:spMk id="42" creationId="{5A565090-CAF7-4743-8EF4-2EB5C93BC5BF}"/>
          </ac:spMkLst>
        </pc:spChg>
      </pc:sldChg>
      <pc:sldChg chg="modSp mod setBg modAnim">
        <pc:chgData name="Heidi Schneider" userId="d04c962a-8450-4fd9-b1ff-442e3d3ea2e5" providerId="ADAL" clId="{79EDD41D-44E5-4D84-BEB9-F58F110BBF61}" dt="2025-10-31T02:03:32.938" v="2158"/>
        <pc:sldMkLst>
          <pc:docMk/>
          <pc:sldMk cId="2992993210" sldId="382"/>
        </pc:sldMkLst>
        <pc:spChg chg="mod">
          <ac:chgData name="Heidi Schneider" userId="d04c962a-8450-4fd9-b1ff-442e3d3ea2e5" providerId="ADAL" clId="{79EDD41D-44E5-4D84-BEB9-F58F110BBF61}" dt="2025-10-31T02:02:46.405" v="2153" actId="2085"/>
          <ac:spMkLst>
            <pc:docMk/>
            <pc:sldMk cId="2992993210" sldId="382"/>
            <ac:spMk id="3" creationId="{168F256C-CD8F-45B4-972A-9DC380D46295}"/>
          </ac:spMkLst>
        </pc:spChg>
        <pc:spChg chg="mod ord">
          <ac:chgData name="Heidi Schneider" userId="d04c962a-8450-4fd9-b1ff-442e3d3ea2e5" providerId="ADAL" clId="{79EDD41D-44E5-4D84-BEB9-F58F110BBF61}" dt="2025-10-31T01:27:29.797" v="1412" actId="166"/>
          <ac:spMkLst>
            <pc:docMk/>
            <pc:sldMk cId="2992993210" sldId="382"/>
            <ac:spMk id="4" creationId="{4A32F96F-F394-C3BB-9180-FD3598C0D60D}"/>
          </ac:spMkLst>
        </pc:spChg>
        <pc:spChg chg="mod ord">
          <ac:chgData name="Heidi Schneider" userId="d04c962a-8450-4fd9-b1ff-442e3d3ea2e5" providerId="ADAL" clId="{79EDD41D-44E5-4D84-BEB9-F58F110BBF61}" dt="2025-10-31T01:27:15.481" v="1407" actId="166"/>
          <ac:spMkLst>
            <pc:docMk/>
            <pc:sldMk cId="2992993210" sldId="382"/>
            <ac:spMk id="5" creationId="{2203192A-2316-4006-8B5C-A329B6D93200}"/>
          </ac:spMkLst>
        </pc:spChg>
        <pc:spChg chg="mod ord">
          <ac:chgData name="Heidi Schneider" userId="d04c962a-8450-4fd9-b1ff-442e3d3ea2e5" providerId="ADAL" clId="{79EDD41D-44E5-4D84-BEB9-F58F110BBF61}" dt="2025-10-31T01:27:19.881" v="1409" actId="166"/>
          <ac:spMkLst>
            <pc:docMk/>
            <pc:sldMk cId="2992993210" sldId="382"/>
            <ac:spMk id="7" creationId="{6D062EC4-F1D5-41D3-8064-F4EF31D6E138}"/>
          </ac:spMkLst>
        </pc:spChg>
        <pc:spChg chg="mod ord">
          <ac:chgData name="Heidi Schneider" userId="d04c962a-8450-4fd9-b1ff-442e3d3ea2e5" providerId="ADAL" clId="{79EDD41D-44E5-4D84-BEB9-F58F110BBF61}" dt="2025-10-31T01:27:25.917" v="1411" actId="1076"/>
          <ac:spMkLst>
            <pc:docMk/>
            <pc:sldMk cId="2992993210" sldId="382"/>
            <ac:spMk id="8" creationId="{067A94E6-B1B3-495C-AE9B-F7D41946D7C7}"/>
          </ac:spMkLst>
        </pc:spChg>
        <pc:spChg chg="mod ord">
          <ac:chgData name="Heidi Schneider" userId="d04c962a-8450-4fd9-b1ff-442e3d3ea2e5" providerId="ADAL" clId="{79EDD41D-44E5-4D84-BEB9-F58F110BBF61}" dt="2025-10-31T01:27:35.792" v="1413" actId="1076"/>
          <ac:spMkLst>
            <pc:docMk/>
            <pc:sldMk cId="2992993210" sldId="382"/>
            <ac:spMk id="9" creationId="{3CA15A0A-6BD6-4682-B227-476FE69339AB}"/>
          </ac:spMkLst>
        </pc:spChg>
        <pc:spChg chg="mod">
          <ac:chgData name="Heidi Schneider" userId="d04c962a-8450-4fd9-b1ff-442e3d3ea2e5" providerId="ADAL" clId="{79EDD41D-44E5-4D84-BEB9-F58F110BBF61}" dt="2025-10-31T01:26:59.377" v="1405" actId="692"/>
          <ac:spMkLst>
            <pc:docMk/>
            <pc:sldMk cId="2992993210" sldId="382"/>
            <ac:spMk id="10" creationId="{E70EC0D2-BF69-4C74-9721-D6DB2D3D4B3D}"/>
          </ac:spMkLst>
        </pc:spChg>
        <pc:spChg chg="mod">
          <ac:chgData name="Heidi Schneider" userId="d04c962a-8450-4fd9-b1ff-442e3d3ea2e5" providerId="ADAL" clId="{79EDD41D-44E5-4D84-BEB9-F58F110BBF61}" dt="2025-10-31T01:26:59.377" v="1405" actId="692"/>
          <ac:spMkLst>
            <pc:docMk/>
            <pc:sldMk cId="2992993210" sldId="382"/>
            <ac:spMk id="11" creationId="{33FA86D0-29E7-490A-902F-6CA1276BC337}"/>
          </ac:spMkLst>
        </pc:spChg>
        <pc:spChg chg="mod">
          <ac:chgData name="Heidi Schneider" userId="d04c962a-8450-4fd9-b1ff-442e3d3ea2e5" providerId="ADAL" clId="{79EDD41D-44E5-4D84-BEB9-F58F110BBF61}" dt="2025-10-31T01:26:59.377" v="1405" actId="692"/>
          <ac:spMkLst>
            <pc:docMk/>
            <pc:sldMk cId="2992993210" sldId="382"/>
            <ac:spMk id="12" creationId="{AAE78095-A40D-91D1-2E7F-9FADC3D6A9AB}"/>
          </ac:spMkLst>
        </pc:spChg>
        <pc:spChg chg="mod">
          <ac:chgData name="Heidi Schneider" userId="d04c962a-8450-4fd9-b1ff-442e3d3ea2e5" providerId="ADAL" clId="{79EDD41D-44E5-4D84-BEB9-F58F110BBF61}" dt="2025-10-31T01:26:59.377" v="1405" actId="692"/>
          <ac:spMkLst>
            <pc:docMk/>
            <pc:sldMk cId="2992993210" sldId="382"/>
            <ac:spMk id="13" creationId="{AA8B04A2-701B-4B79-AFC8-06B4837DC048}"/>
          </ac:spMkLst>
        </pc:spChg>
        <pc:spChg chg="mod">
          <ac:chgData name="Heidi Schneider" userId="d04c962a-8450-4fd9-b1ff-442e3d3ea2e5" providerId="ADAL" clId="{79EDD41D-44E5-4D84-BEB9-F58F110BBF61}" dt="2025-10-31T01:26:59.377" v="1405" actId="692"/>
          <ac:spMkLst>
            <pc:docMk/>
            <pc:sldMk cId="2992993210" sldId="382"/>
            <ac:spMk id="15" creationId="{1A3F0192-D4BB-4B7C-B44A-D0CBF2E5F1BA}"/>
          </ac:spMkLst>
        </pc:spChg>
        <pc:spChg chg="mod">
          <ac:chgData name="Heidi Schneider" userId="d04c962a-8450-4fd9-b1ff-442e3d3ea2e5" providerId="ADAL" clId="{79EDD41D-44E5-4D84-BEB9-F58F110BBF61}" dt="2025-10-31T02:03:24.348" v="2157" actId="122"/>
          <ac:spMkLst>
            <pc:docMk/>
            <pc:sldMk cId="2992993210" sldId="382"/>
            <ac:spMk id="16" creationId="{BCD35B0B-3123-4103-825F-DCC9EC2D24D8}"/>
          </ac:spMkLst>
        </pc:spChg>
      </pc:sldChg>
      <pc:sldChg chg="modSp mod setBg">
        <pc:chgData name="Heidi Schneider" userId="d04c962a-8450-4fd9-b1ff-442e3d3ea2e5" providerId="ADAL" clId="{79EDD41D-44E5-4D84-BEB9-F58F110BBF61}" dt="2025-10-31T00:52:32.574" v="444" actId="1076"/>
        <pc:sldMkLst>
          <pc:docMk/>
          <pc:sldMk cId="4004121684" sldId="383"/>
        </pc:sldMkLst>
        <pc:spChg chg="mod">
          <ac:chgData name="Heidi Schneider" userId="d04c962a-8450-4fd9-b1ff-442e3d3ea2e5" providerId="ADAL" clId="{79EDD41D-44E5-4D84-BEB9-F58F110BBF61}" dt="2025-10-31T00:51:44.894" v="440" actId="14100"/>
          <ac:spMkLst>
            <pc:docMk/>
            <pc:sldMk cId="4004121684" sldId="383"/>
            <ac:spMk id="4" creationId="{A7749C33-057D-4BD5-81FC-AAA2A6B2348D}"/>
          </ac:spMkLst>
        </pc:spChg>
        <pc:spChg chg="mod">
          <ac:chgData name="Heidi Schneider" userId="d04c962a-8450-4fd9-b1ff-442e3d3ea2e5" providerId="ADAL" clId="{79EDD41D-44E5-4D84-BEB9-F58F110BBF61}" dt="2025-10-31T00:52:32.574" v="444" actId="1076"/>
          <ac:spMkLst>
            <pc:docMk/>
            <pc:sldMk cId="4004121684" sldId="383"/>
            <ac:spMk id="7" creationId="{7F518418-9029-D751-ABE4-1E609709DBFF}"/>
          </ac:spMkLst>
        </pc:spChg>
        <pc:spChg chg="mod">
          <ac:chgData name="Heidi Schneider" userId="d04c962a-8450-4fd9-b1ff-442e3d3ea2e5" providerId="ADAL" clId="{79EDD41D-44E5-4D84-BEB9-F58F110BBF61}" dt="2025-10-31T00:52:32.574" v="444" actId="1076"/>
          <ac:spMkLst>
            <pc:docMk/>
            <pc:sldMk cId="4004121684" sldId="383"/>
            <ac:spMk id="9" creationId="{B8655240-207D-411E-D46D-6B0BCDDA8007}"/>
          </ac:spMkLst>
        </pc:spChg>
        <pc:spChg chg="mod">
          <ac:chgData name="Heidi Schneider" userId="d04c962a-8450-4fd9-b1ff-442e3d3ea2e5" providerId="ADAL" clId="{79EDD41D-44E5-4D84-BEB9-F58F110BBF61}" dt="2025-10-31T00:52:32.574" v="444" actId="1076"/>
          <ac:spMkLst>
            <pc:docMk/>
            <pc:sldMk cId="4004121684" sldId="383"/>
            <ac:spMk id="10" creationId="{7385445F-DA2E-6D92-76F5-A8D9B4BDBD49}"/>
          </ac:spMkLst>
        </pc:spChg>
        <pc:spChg chg="mod">
          <ac:chgData name="Heidi Schneider" userId="d04c962a-8450-4fd9-b1ff-442e3d3ea2e5" providerId="ADAL" clId="{79EDD41D-44E5-4D84-BEB9-F58F110BBF61}" dt="2025-10-31T00:52:32.574" v="444" actId="1076"/>
          <ac:spMkLst>
            <pc:docMk/>
            <pc:sldMk cId="4004121684" sldId="383"/>
            <ac:spMk id="11" creationId="{D49A4AD5-1953-40EA-B69C-492A869F3393}"/>
          </ac:spMkLst>
        </pc:spChg>
        <pc:spChg chg="mod">
          <ac:chgData name="Heidi Schneider" userId="d04c962a-8450-4fd9-b1ff-442e3d3ea2e5" providerId="ADAL" clId="{79EDD41D-44E5-4D84-BEB9-F58F110BBF61}" dt="2025-10-31T00:52:22.927" v="443" actId="1076"/>
          <ac:spMkLst>
            <pc:docMk/>
            <pc:sldMk cId="4004121684" sldId="383"/>
            <ac:spMk id="27" creationId="{A1A7B0C7-5828-433F-A41A-409DE8E4782B}"/>
          </ac:spMkLst>
        </pc:spChg>
        <pc:cxnChg chg="mod">
          <ac:chgData name="Heidi Schneider" userId="d04c962a-8450-4fd9-b1ff-442e3d3ea2e5" providerId="ADAL" clId="{79EDD41D-44E5-4D84-BEB9-F58F110BBF61}" dt="2025-10-31T00:52:32.574" v="444" actId="1076"/>
          <ac:cxnSpMkLst>
            <pc:docMk/>
            <pc:sldMk cId="4004121684" sldId="383"/>
            <ac:cxnSpMk id="13" creationId="{8ADD923C-9CE3-5A75-DB96-B6B8F4A3F166}"/>
          </ac:cxnSpMkLst>
        </pc:cxnChg>
      </pc:sldChg>
      <pc:sldChg chg="modSp mod setBg">
        <pc:chgData name="Heidi Schneider" userId="d04c962a-8450-4fd9-b1ff-442e3d3ea2e5" providerId="ADAL" clId="{79EDD41D-44E5-4D84-BEB9-F58F110BBF61}" dt="2025-10-31T01:53:03.598" v="1955" actId="122"/>
        <pc:sldMkLst>
          <pc:docMk/>
          <pc:sldMk cId="2206102854" sldId="384"/>
        </pc:sldMkLst>
        <pc:spChg chg="mod">
          <ac:chgData name="Heidi Schneider" userId="d04c962a-8450-4fd9-b1ff-442e3d3ea2e5" providerId="ADAL" clId="{79EDD41D-44E5-4D84-BEB9-F58F110BBF61}" dt="2025-10-31T01:08:37.765" v="1083" actId="692"/>
          <ac:spMkLst>
            <pc:docMk/>
            <pc:sldMk cId="2206102854" sldId="384"/>
            <ac:spMk id="2" creationId="{941368A6-A71C-B155-2BF4-F229E13E3258}"/>
          </ac:spMkLst>
        </pc:spChg>
        <pc:spChg chg="mod">
          <ac:chgData name="Heidi Schneider" userId="d04c962a-8450-4fd9-b1ff-442e3d3ea2e5" providerId="ADAL" clId="{79EDD41D-44E5-4D84-BEB9-F58F110BBF61}" dt="2025-10-31T01:06:41.093" v="1062" actId="14100"/>
          <ac:spMkLst>
            <pc:docMk/>
            <pc:sldMk cId="2206102854" sldId="384"/>
            <ac:spMk id="4" creationId="{A7749C33-057D-4BD5-81FC-AAA2A6B2348D}"/>
          </ac:spMkLst>
        </pc:spChg>
        <pc:spChg chg="mod">
          <ac:chgData name="Heidi Schneider" userId="d04c962a-8450-4fd9-b1ff-442e3d3ea2e5" providerId="ADAL" clId="{79EDD41D-44E5-4D84-BEB9-F58F110BBF61}" dt="2025-10-31T01:08:37.765" v="1083" actId="692"/>
          <ac:spMkLst>
            <pc:docMk/>
            <pc:sldMk cId="2206102854" sldId="384"/>
            <ac:spMk id="8" creationId="{560E7690-A6AE-4F96-A886-541AC2D70AB9}"/>
          </ac:spMkLst>
        </pc:spChg>
        <pc:spChg chg="mod">
          <ac:chgData name="Heidi Schneider" userId="d04c962a-8450-4fd9-b1ff-442e3d3ea2e5" providerId="ADAL" clId="{79EDD41D-44E5-4D84-BEB9-F58F110BBF61}" dt="2025-10-31T01:08:37.765" v="1083" actId="692"/>
          <ac:spMkLst>
            <pc:docMk/>
            <pc:sldMk cId="2206102854" sldId="384"/>
            <ac:spMk id="9" creationId="{B8655240-207D-411E-D46D-6B0BCDDA8007}"/>
          </ac:spMkLst>
        </pc:spChg>
        <pc:spChg chg="mod">
          <ac:chgData name="Heidi Schneider" userId="d04c962a-8450-4fd9-b1ff-442e3d3ea2e5" providerId="ADAL" clId="{79EDD41D-44E5-4D84-BEB9-F58F110BBF61}" dt="2025-10-31T01:08:37.765" v="1083" actId="692"/>
          <ac:spMkLst>
            <pc:docMk/>
            <pc:sldMk cId="2206102854" sldId="384"/>
            <ac:spMk id="10" creationId="{16CC96F7-7893-45A7-A0B7-5BDC00B5A2E2}"/>
          </ac:spMkLst>
        </pc:spChg>
        <pc:spChg chg="mod">
          <ac:chgData name="Heidi Schneider" userId="d04c962a-8450-4fd9-b1ff-442e3d3ea2e5" providerId="ADAL" clId="{79EDD41D-44E5-4D84-BEB9-F58F110BBF61}" dt="2025-10-31T01:08:37.765" v="1083" actId="692"/>
          <ac:spMkLst>
            <pc:docMk/>
            <pc:sldMk cId="2206102854" sldId="384"/>
            <ac:spMk id="11" creationId="{D49A4AD5-1953-40EA-B69C-492A869F3393}"/>
          </ac:spMkLst>
        </pc:spChg>
        <pc:spChg chg="mod">
          <ac:chgData name="Heidi Schneider" userId="d04c962a-8450-4fd9-b1ff-442e3d3ea2e5" providerId="ADAL" clId="{79EDD41D-44E5-4D84-BEB9-F58F110BBF61}" dt="2025-10-31T01:53:03.598" v="1955" actId="122"/>
          <ac:spMkLst>
            <pc:docMk/>
            <pc:sldMk cId="2206102854" sldId="384"/>
            <ac:spMk id="12" creationId="{32C08D52-97D9-872F-4E01-051E0C2A71B7}"/>
          </ac:spMkLst>
        </pc:spChg>
        <pc:spChg chg="mod">
          <ac:chgData name="Heidi Schneider" userId="d04c962a-8450-4fd9-b1ff-442e3d3ea2e5" providerId="ADAL" clId="{79EDD41D-44E5-4D84-BEB9-F58F110BBF61}" dt="2025-10-31T01:08:37.765" v="1083" actId="692"/>
          <ac:spMkLst>
            <pc:docMk/>
            <pc:sldMk cId="2206102854" sldId="384"/>
            <ac:spMk id="13" creationId="{1C56D3E5-48AA-47AA-A26C-07FEB00911A4}"/>
          </ac:spMkLst>
        </pc:spChg>
        <pc:spChg chg="mod">
          <ac:chgData name="Heidi Schneider" userId="d04c962a-8450-4fd9-b1ff-442e3d3ea2e5" providerId="ADAL" clId="{79EDD41D-44E5-4D84-BEB9-F58F110BBF61}" dt="2025-10-31T01:08:37.765" v="1083" actId="692"/>
          <ac:spMkLst>
            <pc:docMk/>
            <pc:sldMk cId="2206102854" sldId="384"/>
            <ac:spMk id="15" creationId="{F3FD4105-2555-4D4C-2144-44DBCD067ACA}"/>
          </ac:spMkLst>
        </pc:spChg>
        <pc:spChg chg="mod">
          <ac:chgData name="Heidi Schneider" userId="d04c962a-8450-4fd9-b1ff-442e3d3ea2e5" providerId="ADAL" clId="{79EDD41D-44E5-4D84-BEB9-F58F110BBF61}" dt="2025-10-31T01:52:40.558" v="1954" actId="14100"/>
          <ac:spMkLst>
            <pc:docMk/>
            <pc:sldMk cId="2206102854" sldId="384"/>
            <ac:spMk id="16" creationId="{2C036F2F-F831-0280-91A9-318D0B833B48}"/>
          </ac:spMkLst>
        </pc:spChg>
        <pc:spChg chg="mod">
          <ac:chgData name="Heidi Schneider" userId="d04c962a-8450-4fd9-b1ff-442e3d3ea2e5" providerId="ADAL" clId="{79EDD41D-44E5-4D84-BEB9-F58F110BBF61}" dt="2025-10-31T01:07:26.330" v="1067" actId="255"/>
          <ac:spMkLst>
            <pc:docMk/>
            <pc:sldMk cId="2206102854" sldId="384"/>
            <ac:spMk id="17" creationId="{1DCD7A76-5075-0A01-93FA-D3FA344A89E2}"/>
          </ac:spMkLst>
        </pc:spChg>
        <pc:spChg chg="mod">
          <ac:chgData name="Heidi Schneider" userId="d04c962a-8450-4fd9-b1ff-442e3d3ea2e5" providerId="ADAL" clId="{79EDD41D-44E5-4D84-BEB9-F58F110BBF61}" dt="2025-10-31T01:08:59.227" v="1085" actId="1076"/>
          <ac:spMkLst>
            <pc:docMk/>
            <pc:sldMk cId="2206102854" sldId="384"/>
            <ac:spMk id="18" creationId="{F0B8D67F-80E4-A90B-2419-D98075590928}"/>
          </ac:spMkLst>
        </pc:spChg>
        <pc:spChg chg="mod">
          <ac:chgData name="Heidi Schneider" userId="d04c962a-8450-4fd9-b1ff-442e3d3ea2e5" providerId="ADAL" clId="{79EDD41D-44E5-4D84-BEB9-F58F110BBF61}" dt="2025-10-31T01:07:09.465" v="1066" actId="1076"/>
          <ac:spMkLst>
            <pc:docMk/>
            <pc:sldMk cId="2206102854" sldId="384"/>
            <ac:spMk id="27" creationId="{A1A7B0C7-5828-433F-A41A-409DE8E4782B}"/>
          </ac:spMkLst>
        </pc:spChg>
        <pc:spChg chg="mod">
          <ac:chgData name="Heidi Schneider" userId="d04c962a-8450-4fd9-b1ff-442e3d3ea2e5" providerId="ADAL" clId="{79EDD41D-44E5-4D84-BEB9-F58F110BBF61}" dt="2025-10-31T01:08:37.765" v="1083" actId="692"/>
          <ac:spMkLst>
            <pc:docMk/>
            <pc:sldMk cId="2206102854" sldId="384"/>
            <ac:spMk id="29" creationId="{2A149444-3F46-4AE2-90ED-48871D174C1E}"/>
          </ac:spMkLst>
        </pc:spChg>
        <pc:grpChg chg="mod">
          <ac:chgData name="Heidi Schneider" userId="d04c962a-8450-4fd9-b1ff-442e3d3ea2e5" providerId="ADAL" clId="{79EDD41D-44E5-4D84-BEB9-F58F110BBF61}" dt="2025-10-31T01:07:55.097" v="1073" actId="1076"/>
          <ac:grpSpMkLst>
            <pc:docMk/>
            <pc:sldMk cId="2206102854" sldId="384"/>
            <ac:grpSpMk id="19" creationId="{0654AE7E-0F11-23A1-EF9D-44C87B4E4D9E}"/>
          </ac:grpSpMkLst>
        </pc:grpChg>
        <pc:cxnChg chg="mod">
          <ac:chgData name="Heidi Schneider" userId="d04c962a-8450-4fd9-b1ff-442e3d3ea2e5" providerId="ADAL" clId="{79EDD41D-44E5-4D84-BEB9-F58F110BBF61}" dt="2025-10-31T01:08:24.721" v="1081" actId="14100"/>
          <ac:cxnSpMkLst>
            <pc:docMk/>
            <pc:sldMk cId="2206102854" sldId="384"/>
            <ac:cxnSpMk id="14" creationId="{47ADF041-C1F1-6975-41EC-B9699AF821AA}"/>
          </ac:cxnSpMkLst>
        </pc:cxnChg>
      </pc:sldChg>
      <pc:sldChg chg="modSp mod setBg">
        <pc:chgData name="Heidi Schneider" userId="d04c962a-8450-4fd9-b1ff-442e3d3ea2e5" providerId="ADAL" clId="{79EDD41D-44E5-4D84-BEB9-F58F110BBF61}" dt="2025-10-31T01:59:13.921" v="2097" actId="1076"/>
        <pc:sldMkLst>
          <pc:docMk/>
          <pc:sldMk cId="1266573870" sldId="385"/>
        </pc:sldMkLst>
        <pc:spChg chg="mod">
          <ac:chgData name="Heidi Schneider" userId="d04c962a-8450-4fd9-b1ff-442e3d3ea2e5" providerId="ADAL" clId="{79EDD41D-44E5-4D84-BEB9-F58F110BBF61}" dt="2025-10-31T01:59:06.386" v="2096" actId="1076"/>
          <ac:spMkLst>
            <pc:docMk/>
            <pc:sldMk cId="1266573870" sldId="385"/>
            <ac:spMk id="2" creationId="{BC6317D9-C55B-4161-BEBC-E7E4F380DBD9}"/>
          </ac:spMkLst>
        </pc:spChg>
        <pc:spChg chg="mod">
          <ac:chgData name="Heidi Schneider" userId="d04c962a-8450-4fd9-b1ff-442e3d3ea2e5" providerId="ADAL" clId="{79EDD41D-44E5-4D84-BEB9-F58F110BBF61}" dt="2025-10-31T01:57:27.893" v="1977" actId="14100"/>
          <ac:spMkLst>
            <pc:docMk/>
            <pc:sldMk cId="1266573870" sldId="385"/>
            <ac:spMk id="4" creationId="{A7749C33-057D-4BD5-81FC-AAA2A6B2348D}"/>
          </ac:spMkLst>
        </pc:spChg>
        <pc:spChg chg="mod">
          <ac:chgData name="Heidi Schneider" userId="d04c962a-8450-4fd9-b1ff-442e3d3ea2e5" providerId="ADAL" clId="{79EDD41D-44E5-4D84-BEB9-F58F110BBF61}" dt="2025-10-31T01:59:13.921" v="2097" actId="1076"/>
          <ac:spMkLst>
            <pc:docMk/>
            <pc:sldMk cId="1266573870" sldId="385"/>
            <ac:spMk id="9" creationId="{7B08A3FC-ABB7-4BAD-9D0D-5166C796682A}"/>
          </ac:spMkLst>
        </pc:spChg>
        <pc:spChg chg="mod">
          <ac:chgData name="Heidi Schneider" userId="d04c962a-8450-4fd9-b1ff-442e3d3ea2e5" providerId="ADAL" clId="{79EDD41D-44E5-4D84-BEB9-F58F110BBF61}" dt="2025-10-31T01:59:13.921" v="2097" actId="1076"/>
          <ac:spMkLst>
            <pc:docMk/>
            <pc:sldMk cId="1266573870" sldId="385"/>
            <ac:spMk id="10" creationId="{16CC96F7-7893-45A7-A0B7-5BDC00B5A2E2}"/>
          </ac:spMkLst>
        </pc:spChg>
        <pc:spChg chg="mod">
          <ac:chgData name="Heidi Schneider" userId="d04c962a-8450-4fd9-b1ff-442e3d3ea2e5" providerId="ADAL" clId="{79EDD41D-44E5-4D84-BEB9-F58F110BBF61}" dt="2025-10-31T01:59:13.921" v="2097" actId="1076"/>
          <ac:spMkLst>
            <pc:docMk/>
            <pc:sldMk cId="1266573870" sldId="385"/>
            <ac:spMk id="11" creationId="{D49A4AD5-1953-40EA-B69C-492A869F3393}"/>
          </ac:spMkLst>
        </pc:spChg>
        <pc:spChg chg="mod">
          <ac:chgData name="Heidi Schneider" userId="d04c962a-8450-4fd9-b1ff-442e3d3ea2e5" providerId="ADAL" clId="{79EDD41D-44E5-4D84-BEB9-F58F110BBF61}" dt="2025-10-31T01:59:13.921" v="2097" actId="1076"/>
          <ac:spMkLst>
            <pc:docMk/>
            <pc:sldMk cId="1266573870" sldId="385"/>
            <ac:spMk id="12" creationId="{5E5874AA-AD88-4F49-8680-B126AC0570C0}"/>
          </ac:spMkLst>
        </pc:spChg>
        <pc:spChg chg="mod">
          <ac:chgData name="Heidi Schneider" userId="d04c962a-8450-4fd9-b1ff-442e3d3ea2e5" providerId="ADAL" clId="{79EDD41D-44E5-4D84-BEB9-F58F110BBF61}" dt="2025-10-31T01:59:13.921" v="2097" actId="1076"/>
          <ac:spMkLst>
            <pc:docMk/>
            <pc:sldMk cId="1266573870" sldId="385"/>
            <ac:spMk id="13" creationId="{206CB977-C825-407D-8D62-BA42C84FE4DF}"/>
          </ac:spMkLst>
        </pc:spChg>
        <pc:spChg chg="mod">
          <ac:chgData name="Heidi Schneider" userId="d04c962a-8450-4fd9-b1ff-442e3d3ea2e5" providerId="ADAL" clId="{79EDD41D-44E5-4D84-BEB9-F58F110BBF61}" dt="2025-10-31T01:59:13.921" v="2097" actId="1076"/>
          <ac:spMkLst>
            <pc:docMk/>
            <pc:sldMk cId="1266573870" sldId="385"/>
            <ac:spMk id="14" creationId="{11C364E0-2A8C-4082-BD89-752182C38EB3}"/>
          </ac:spMkLst>
        </pc:spChg>
      </pc:sldChg>
      <pc:sldChg chg="modSp mod">
        <pc:chgData name="Heidi Schneider" userId="d04c962a-8450-4fd9-b1ff-442e3d3ea2e5" providerId="ADAL" clId="{79EDD41D-44E5-4D84-BEB9-F58F110BBF61}" dt="2025-10-31T01:41:47.526" v="1895" actId="1076"/>
        <pc:sldMkLst>
          <pc:docMk/>
          <pc:sldMk cId="3327985680" sldId="390"/>
        </pc:sldMkLst>
        <pc:spChg chg="mod">
          <ac:chgData name="Heidi Schneider" userId="d04c962a-8450-4fd9-b1ff-442e3d3ea2e5" providerId="ADAL" clId="{79EDD41D-44E5-4D84-BEB9-F58F110BBF61}" dt="2025-10-31T01:41:43.537" v="1894" actId="1076"/>
          <ac:spMkLst>
            <pc:docMk/>
            <pc:sldMk cId="3327985680" sldId="390"/>
            <ac:spMk id="4" creationId="{3BBB9F63-1150-F915-0A1C-5107076CDF86}"/>
          </ac:spMkLst>
        </pc:spChg>
        <pc:spChg chg="mod">
          <ac:chgData name="Heidi Schneider" userId="d04c962a-8450-4fd9-b1ff-442e3d3ea2e5" providerId="ADAL" clId="{79EDD41D-44E5-4D84-BEB9-F58F110BBF61}" dt="2025-10-31T01:41:47.526" v="1895" actId="1076"/>
          <ac:spMkLst>
            <pc:docMk/>
            <pc:sldMk cId="3327985680" sldId="390"/>
            <ac:spMk id="5" creationId="{D9F7BC03-DFB2-AF59-7037-1F20599D65B8}"/>
          </ac:spMkLst>
        </pc:spChg>
      </pc:sldChg>
      <pc:sldChg chg="modSp mod">
        <pc:chgData name="Heidi Schneider" userId="d04c962a-8450-4fd9-b1ff-442e3d3ea2e5" providerId="ADAL" clId="{79EDD41D-44E5-4D84-BEB9-F58F110BBF61}" dt="2025-10-31T01:41:17.506" v="1890" actId="2711"/>
        <pc:sldMkLst>
          <pc:docMk/>
          <pc:sldMk cId="4076088755" sldId="391"/>
        </pc:sldMkLst>
        <pc:spChg chg="mod">
          <ac:chgData name="Heidi Schneider" userId="d04c962a-8450-4fd9-b1ff-442e3d3ea2e5" providerId="ADAL" clId="{79EDD41D-44E5-4D84-BEB9-F58F110BBF61}" dt="2025-10-31T01:41:12.718" v="1889" actId="2711"/>
          <ac:spMkLst>
            <pc:docMk/>
            <pc:sldMk cId="4076088755" sldId="391"/>
            <ac:spMk id="4" creationId="{A7749C33-057D-4BD5-81FC-AAA2A6B2348D}"/>
          </ac:spMkLst>
        </pc:spChg>
        <pc:spChg chg="mod">
          <ac:chgData name="Heidi Schneider" userId="d04c962a-8450-4fd9-b1ff-442e3d3ea2e5" providerId="ADAL" clId="{79EDD41D-44E5-4D84-BEB9-F58F110BBF61}" dt="2025-10-31T01:41:17.506" v="1890" actId="2711"/>
          <ac:spMkLst>
            <pc:docMk/>
            <pc:sldMk cId="4076088755" sldId="391"/>
            <ac:spMk id="27" creationId="{A1A7B0C7-5828-433F-A41A-409DE8E4782B}"/>
          </ac:spMkLst>
        </pc:spChg>
      </pc:sldChg>
      <pc:sldChg chg="modNotesTx">
        <pc:chgData name="Heidi Schneider" userId="d04c962a-8450-4fd9-b1ff-442e3d3ea2e5" providerId="ADAL" clId="{79EDD41D-44E5-4D84-BEB9-F58F110BBF61}" dt="2025-10-31T00:11:59.314" v="18" actId="114"/>
        <pc:sldMkLst>
          <pc:docMk/>
          <pc:sldMk cId="671852912" sldId="394"/>
        </pc:sldMkLst>
      </pc:sldChg>
      <pc:sldChg chg="setBg modNotesTx">
        <pc:chgData name="Heidi Schneider" userId="d04c962a-8450-4fd9-b1ff-442e3d3ea2e5" providerId="ADAL" clId="{79EDD41D-44E5-4D84-BEB9-F58F110BBF61}" dt="2025-10-31T00:26:41.265" v="141" actId="114"/>
        <pc:sldMkLst>
          <pc:docMk/>
          <pc:sldMk cId="4021914066" sldId="395"/>
        </pc:sldMkLst>
      </pc:sldChg>
      <pc:sldChg chg="modSp mod setBg">
        <pc:chgData name="Heidi Schneider" userId="d04c962a-8450-4fd9-b1ff-442e3d3ea2e5" providerId="ADAL" clId="{79EDD41D-44E5-4D84-BEB9-F58F110BBF61}" dt="2025-10-31T00:51:24.083" v="437" actId="2085"/>
        <pc:sldMkLst>
          <pc:docMk/>
          <pc:sldMk cId="1493113751" sldId="396"/>
        </pc:sldMkLst>
        <pc:spChg chg="mod">
          <ac:chgData name="Heidi Schneider" userId="d04c962a-8450-4fd9-b1ff-442e3d3ea2e5" providerId="ADAL" clId="{79EDD41D-44E5-4D84-BEB9-F58F110BBF61}" dt="2025-10-31T00:49:53.902" v="423" actId="1076"/>
          <ac:spMkLst>
            <pc:docMk/>
            <pc:sldMk cId="1493113751" sldId="396"/>
            <ac:spMk id="2" creationId="{17715277-5C87-9E86-9BE0-B2B1E68315BC}"/>
          </ac:spMkLst>
        </pc:spChg>
        <pc:spChg chg="mod">
          <ac:chgData name="Heidi Schneider" userId="d04c962a-8450-4fd9-b1ff-442e3d3ea2e5" providerId="ADAL" clId="{79EDD41D-44E5-4D84-BEB9-F58F110BBF61}" dt="2025-10-31T00:50:09.609" v="426" actId="14100"/>
          <ac:spMkLst>
            <pc:docMk/>
            <pc:sldMk cId="1493113751" sldId="396"/>
            <ac:spMk id="4" creationId="{A7749C33-057D-4BD5-81FC-AAA2A6B2348D}"/>
          </ac:spMkLst>
        </pc:spChg>
        <pc:spChg chg="mod">
          <ac:chgData name="Heidi Schneider" userId="d04c962a-8450-4fd9-b1ff-442e3d3ea2e5" providerId="ADAL" clId="{79EDD41D-44E5-4D84-BEB9-F58F110BBF61}" dt="2025-10-31T00:51:07.880" v="433" actId="692"/>
          <ac:spMkLst>
            <pc:docMk/>
            <pc:sldMk cId="1493113751" sldId="396"/>
            <ac:spMk id="9" creationId="{41D5C59D-36C3-7558-E0B8-929889B3061C}"/>
          </ac:spMkLst>
        </pc:spChg>
        <pc:spChg chg="mod">
          <ac:chgData name="Heidi Schneider" userId="d04c962a-8450-4fd9-b1ff-442e3d3ea2e5" providerId="ADAL" clId="{79EDD41D-44E5-4D84-BEB9-F58F110BBF61}" dt="2025-10-31T00:51:21.358" v="436" actId="2085"/>
          <ac:spMkLst>
            <pc:docMk/>
            <pc:sldMk cId="1493113751" sldId="396"/>
            <ac:spMk id="10" creationId="{17CDB0AF-AF35-A409-3AAC-271448C3B5C0}"/>
          </ac:spMkLst>
        </pc:spChg>
        <pc:spChg chg="mod">
          <ac:chgData name="Heidi Schneider" userId="d04c962a-8450-4fd9-b1ff-442e3d3ea2e5" providerId="ADAL" clId="{79EDD41D-44E5-4D84-BEB9-F58F110BBF61}" dt="2025-10-31T00:51:07.880" v="433" actId="692"/>
          <ac:spMkLst>
            <pc:docMk/>
            <pc:sldMk cId="1493113751" sldId="396"/>
            <ac:spMk id="12" creationId="{51BCD298-0487-BDBE-DE1F-8052AE5D97BC}"/>
          </ac:spMkLst>
        </pc:spChg>
        <pc:spChg chg="mod">
          <ac:chgData name="Heidi Schneider" userId="d04c962a-8450-4fd9-b1ff-442e3d3ea2e5" providerId="ADAL" clId="{79EDD41D-44E5-4D84-BEB9-F58F110BBF61}" dt="2025-10-31T00:51:07.880" v="433" actId="692"/>
          <ac:spMkLst>
            <pc:docMk/>
            <pc:sldMk cId="1493113751" sldId="396"/>
            <ac:spMk id="14" creationId="{466BAFF4-966A-4FAD-A1FB-C859504A4480}"/>
          </ac:spMkLst>
        </pc:spChg>
        <pc:spChg chg="mod">
          <ac:chgData name="Heidi Schneider" userId="d04c962a-8450-4fd9-b1ff-442e3d3ea2e5" providerId="ADAL" clId="{79EDD41D-44E5-4D84-BEB9-F58F110BBF61}" dt="2025-10-31T00:51:07.880" v="433" actId="692"/>
          <ac:spMkLst>
            <pc:docMk/>
            <pc:sldMk cId="1493113751" sldId="396"/>
            <ac:spMk id="16" creationId="{C2A66B7C-4DB8-74D9-0076-0281F529BCB6}"/>
          </ac:spMkLst>
        </pc:spChg>
        <pc:spChg chg="mod">
          <ac:chgData name="Heidi Schneider" userId="d04c962a-8450-4fd9-b1ff-442e3d3ea2e5" providerId="ADAL" clId="{79EDD41D-44E5-4D84-BEB9-F58F110BBF61}" dt="2025-10-31T00:51:24.083" v="437" actId="2085"/>
          <ac:spMkLst>
            <pc:docMk/>
            <pc:sldMk cId="1493113751" sldId="396"/>
            <ac:spMk id="19" creationId="{3C224EF6-FBA2-0689-787B-E554A77AD95D}"/>
          </ac:spMkLst>
        </pc:spChg>
        <pc:spChg chg="mod">
          <ac:chgData name="Heidi Schneider" userId="d04c962a-8450-4fd9-b1ff-442e3d3ea2e5" providerId="ADAL" clId="{79EDD41D-44E5-4D84-BEB9-F58F110BBF61}" dt="2025-10-31T00:48:57.173" v="414" actId="1076"/>
          <ac:spMkLst>
            <pc:docMk/>
            <pc:sldMk cId="1493113751" sldId="396"/>
            <ac:spMk id="21" creationId="{6C93CBCD-E377-CFAE-92CF-CDFBF220AAE6}"/>
          </ac:spMkLst>
        </pc:spChg>
        <pc:spChg chg="mod">
          <ac:chgData name="Heidi Schneider" userId="d04c962a-8450-4fd9-b1ff-442e3d3ea2e5" providerId="ADAL" clId="{79EDD41D-44E5-4D84-BEB9-F58F110BBF61}" dt="2025-10-31T00:51:07.880" v="433" actId="692"/>
          <ac:spMkLst>
            <pc:docMk/>
            <pc:sldMk cId="1493113751" sldId="396"/>
            <ac:spMk id="23" creationId="{CB3FC191-70F9-EFB0-071E-01EC5B4E86EA}"/>
          </ac:spMkLst>
        </pc:spChg>
        <pc:spChg chg="mod">
          <ac:chgData name="Heidi Schneider" userId="d04c962a-8450-4fd9-b1ff-442e3d3ea2e5" providerId="ADAL" clId="{79EDD41D-44E5-4D84-BEB9-F58F110BBF61}" dt="2025-10-31T00:51:07.880" v="433" actId="692"/>
          <ac:spMkLst>
            <pc:docMk/>
            <pc:sldMk cId="1493113751" sldId="396"/>
            <ac:spMk id="25" creationId="{47C1D7AB-27AD-47FB-9A50-A30D4BA1DF71}"/>
          </ac:spMkLst>
        </pc:spChg>
        <pc:spChg chg="mod">
          <ac:chgData name="Heidi Schneider" userId="d04c962a-8450-4fd9-b1ff-442e3d3ea2e5" providerId="ADAL" clId="{79EDD41D-44E5-4D84-BEB9-F58F110BBF61}" dt="2025-10-31T00:49:41.635" v="421" actId="1076"/>
          <ac:spMkLst>
            <pc:docMk/>
            <pc:sldMk cId="1493113751" sldId="396"/>
            <ac:spMk id="27" creationId="{A1A7B0C7-5828-433F-A41A-409DE8E4782B}"/>
          </ac:spMkLst>
        </pc:spChg>
        <pc:spChg chg="mod ord">
          <ac:chgData name="Heidi Schneider" userId="d04c962a-8450-4fd9-b1ff-442e3d3ea2e5" providerId="ADAL" clId="{79EDD41D-44E5-4D84-BEB9-F58F110BBF61}" dt="2025-10-31T00:51:14.765" v="435" actId="166"/>
          <ac:spMkLst>
            <pc:docMk/>
            <pc:sldMk cId="1493113751" sldId="396"/>
            <ac:spMk id="29" creationId="{2A149444-3F46-4AE2-90ED-48871D174C1E}"/>
          </ac:spMkLst>
        </pc:spChg>
        <pc:spChg chg="mod">
          <ac:chgData name="Heidi Schneider" userId="d04c962a-8450-4fd9-b1ff-442e3d3ea2e5" providerId="ADAL" clId="{79EDD41D-44E5-4D84-BEB9-F58F110BBF61}" dt="2025-10-31T00:51:12.250" v="434" actId="14100"/>
          <ac:spMkLst>
            <pc:docMk/>
            <pc:sldMk cId="1493113751" sldId="396"/>
            <ac:spMk id="31" creationId="{65207A82-CB6F-41AD-9E2D-3F971F2142E4}"/>
          </ac:spMkLst>
        </pc:spChg>
        <pc:spChg chg="mod">
          <ac:chgData name="Heidi Schneider" userId="d04c962a-8450-4fd9-b1ff-442e3d3ea2e5" providerId="ADAL" clId="{79EDD41D-44E5-4D84-BEB9-F58F110BBF61}" dt="2025-10-31T00:51:07.880" v="433" actId="692"/>
          <ac:spMkLst>
            <pc:docMk/>
            <pc:sldMk cId="1493113751" sldId="396"/>
            <ac:spMk id="40" creationId="{4A666FAF-8D73-402E-9911-3DEFB89D0B9D}"/>
          </ac:spMkLst>
        </pc:spChg>
        <pc:cxnChg chg="mod">
          <ac:chgData name="Heidi Schneider" userId="d04c962a-8450-4fd9-b1ff-442e3d3ea2e5" providerId="ADAL" clId="{79EDD41D-44E5-4D84-BEB9-F58F110BBF61}" dt="2025-10-31T00:47:54.406" v="402" actId="692"/>
          <ac:cxnSpMkLst>
            <pc:docMk/>
            <pc:sldMk cId="1493113751" sldId="396"/>
            <ac:cxnSpMk id="5" creationId="{3BFFDDE3-333D-704F-E9DC-462005D224DE}"/>
          </ac:cxnSpMkLst>
        </pc:cxnChg>
        <pc:cxnChg chg="mod">
          <ac:chgData name="Heidi Schneider" userId="d04c962a-8450-4fd9-b1ff-442e3d3ea2e5" providerId="ADAL" clId="{79EDD41D-44E5-4D84-BEB9-F58F110BBF61}" dt="2025-10-31T00:48:01.084" v="403" actId="692"/>
          <ac:cxnSpMkLst>
            <pc:docMk/>
            <pc:sldMk cId="1493113751" sldId="396"/>
            <ac:cxnSpMk id="18" creationId="{0AE45B76-6130-E83A-6DFC-6C3594189FC1}"/>
          </ac:cxnSpMkLst>
        </pc:cxnChg>
      </pc:sldChg>
      <pc:sldChg chg="setBg">
        <pc:chgData name="Heidi Schneider" userId="d04c962a-8450-4fd9-b1ff-442e3d3ea2e5" providerId="ADAL" clId="{79EDD41D-44E5-4D84-BEB9-F58F110BBF61}" dt="2025-10-31T01:04:04.408" v="1028"/>
        <pc:sldMkLst>
          <pc:docMk/>
          <pc:sldMk cId="78839440" sldId="397"/>
        </pc:sldMkLst>
      </pc:sldChg>
      <pc:sldChg chg="modNotesTx">
        <pc:chgData name="Heidi Schneider" userId="d04c962a-8450-4fd9-b1ff-442e3d3ea2e5" providerId="ADAL" clId="{79EDD41D-44E5-4D84-BEB9-F58F110BBF61}" dt="2025-10-31T01:13:59.499" v="1199" actId="114"/>
        <pc:sldMkLst>
          <pc:docMk/>
          <pc:sldMk cId="3267959090" sldId="398"/>
        </pc:sldMkLst>
      </pc:sldChg>
      <pc:sldChg chg="modSp modNotesTx">
        <pc:chgData name="Heidi Schneider" userId="d04c962a-8450-4fd9-b1ff-442e3d3ea2e5" providerId="ADAL" clId="{79EDD41D-44E5-4D84-BEB9-F58F110BBF61}" dt="2025-10-31T01:15:06.304" v="1253" actId="255"/>
        <pc:sldMkLst>
          <pc:docMk/>
          <pc:sldMk cId="618046103" sldId="399"/>
        </pc:sldMkLst>
        <pc:spChg chg="mod">
          <ac:chgData name="Heidi Schneider" userId="d04c962a-8450-4fd9-b1ff-442e3d3ea2e5" providerId="ADAL" clId="{79EDD41D-44E5-4D84-BEB9-F58F110BBF61}" dt="2025-10-31T01:15:06.304" v="1253" actId="255"/>
          <ac:spMkLst>
            <pc:docMk/>
            <pc:sldMk cId="618046103" sldId="399"/>
            <ac:spMk id="3" creationId="{84E85E9E-67E3-44B8-99C1-53F397BC8CB2}"/>
          </ac:spMkLst>
        </pc:spChg>
      </pc:sldChg>
      <pc:sldChg chg="setBg modNotesTx">
        <pc:chgData name="Heidi Schneider" userId="d04c962a-8450-4fd9-b1ff-442e3d3ea2e5" providerId="ADAL" clId="{79EDD41D-44E5-4D84-BEB9-F58F110BBF61}" dt="2025-10-31T01:20:29.458" v="1316" actId="114"/>
        <pc:sldMkLst>
          <pc:docMk/>
          <pc:sldMk cId="386802550" sldId="400"/>
        </pc:sldMkLst>
      </pc:sldChg>
      <pc:sldChg chg="addSp delSp modSp mod setBg">
        <pc:chgData name="Heidi Schneider" userId="d04c962a-8450-4fd9-b1ff-442e3d3ea2e5" providerId="ADAL" clId="{79EDD41D-44E5-4D84-BEB9-F58F110BBF61}" dt="2025-10-31T01:24:33.463" v="1386"/>
        <pc:sldMkLst>
          <pc:docMk/>
          <pc:sldMk cId="2264737161" sldId="401"/>
        </pc:sldMkLst>
        <pc:spChg chg="mod">
          <ac:chgData name="Heidi Schneider" userId="d04c962a-8450-4fd9-b1ff-442e3d3ea2e5" providerId="ADAL" clId="{79EDD41D-44E5-4D84-BEB9-F58F110BBF61}" dt="2025-10-31T01:22:54.910" v="1357" actId="1076"/>
          <ac:spMkLst>
            <pc:docMk/>
            <pc:sldMk cId="2264737161" sldId="401"/>
            <ac:spMk id="3" creationId="{168F256C-CD8F-45B4-972A-9DC380D46295}"/>
          </ac:spMkLst>
        </pc:spChg>
        <pc:picChg chg="add mod">
          <ac:chgData name="Heidi Schneider" userId="d04c962a-8450-4fd9-b1ff-442e3d3ea2e5" providerId="ADAL" clId="{79EDD41D-44E5-4D84-BEB9-F58F110BBF61}" dt="2025-10-31T01:22:42.776" v="1354"/>
          <ac:picMkLst>
            <pc:docMk/>
            <pc:sldMk cId="2264737161" sldId="401"/>
            <ac:picMk id="4" creationId="{C8C227E4-01E7-FE16-9687-4F46BC67DCC4}"/>
          </ac:picMkLst>
        </pc:picChg>
      </pc:sldChg>
      <pc:sldChg chg="addSp delSp modSp mod setBg modAnim modNotesTx">
        <pc:chgData name="Heidi Schneider" userId="d04c962a-8450-4fd9-b1ff-442e3d3ea2e5" providerId="ADAL" clId="{79EDD41D-44E5-4D84-BEB9-F58F110BBF61}" dt="2025-11-25T16:30:13.645" v="2183"/>
        <pc:sldMkLst>
          <pc:docMk/>
          <pc:sldMk cId="2765232965" sldId="402"/>
        </pc:sldMkLst>
        <pc:spChg chg="mod">
          <ac:chgData name="Heidi Schneider" userId="d04c962a-8450-4fd9-b1ff-442e3d3ea2e5" providerId="ADAL" clId="{79EDD41D-44E5-4D84-BEB9-F58F110BBF61}" dt="2025-10-31T01:23:11.551" v="1360" actId="2711"/>
          <ac:spMkLst>
            <pc:docMk/>
            <pc:sldMk cId="2765232965" sldId="402"/>
            <ac:spMk id="2" creationId="{574DE5D3-4BB5-4033-9C8C-87055B3BD01B}"/>
          </ac:spMkLst>
        </pc:spChg>
        <pc:spChg chg="mod">
          <ac:chgData name="Heidi Schneider" userId="d04c962a-8450-4fd9-b1ff-442e3d3ea2e5" providerId="ADAL" clId="{79EDD41D-44E5-4D84-BEB9-F58F110BBF61}" dt="2025-10-31T02:00:59.619" v="2127" actId="20578"/>
          <ac:spMkLst>
            <pc:docMk/>
            <pc:sldMk cId="2765232965" sldId="402"/>
            <ac:spMk id="3" creationId="{168F256C-CD8F-45B4-972A-9DC380D46295}"/>
          </ac:spMkLst>
        </pc:spChg>
        <pc:picChg chg="add mod">
          <ac:chgData name="Heidi Schneider" userId="d04c962a-8450-4fd9-b1ff-442e3d3ea2e5" providerId="ADAL" clId="{79EDD41D-44E5-4D84-BEB9-F58F110BBF61}" dt="2025-10-31T01:22:45.964" v="1356"/>
          <ac:picMkLst>
            <pc:docMk/>
            <pc:sldMk cId="2765232965" sldId="402"/>
            <ac:picMk id="4" creationId="{107A5DEA-A1D4-911F-F449-158C1195CE25}"/>
          </ac:picMkLst>
        </pc:picChg>
      </pc:sldChg>
      <pc:sldChg chg="setBg modNotesTx">
        <pc:chgData name="Heidi Schneider" userId="d04c962a-8450-4fd9-b1ff-442e3d3ea2e5" providerId="ADAL" clId="{79EDD41D-44E5-4D84-BEB9-F58F110BBF61}" dt="2025-10-31T01:36:12.304" v="1829" actId="114"/>
        <pc:sldMkLst>
          <pc:docMk/>
          <pc:sldMk cId="3308536625" sldId="403"/>
        </pc:sldMkLst>
      </pc:sldChg>
      <pc:sldChg chg="modSp mod setBg">
        <pc:chgData name="Heidi Schneider" userId="d04c962a-8450-4fd9-b1ff-442e3d3ea2e5" providerId="ADAL" clId="{79EDD41D-44E5-4D84-BEB9-F58F110BBF61}" dt="2025-10-31T02:04:48.252" v="2160" actId="692"/>
        <pc:sldMkLst>
          <pc:docMk/>
          <pc:sldMk cId="3326200012" sldId="404"/>
        </pc:sldMkLst>
        <pc:spChg chg="mod">
          <ac:chgData name="Heidi Schneider" userId="d04c962a-8450-4fd9-b1ff-442e3d3ea2e5" providerId="ADAL" clId="{79EDD41D-44E5-4D84-BEB9-F58F110BBF61}" dt="2025-10-31T01:32:58.105" v="1790" actId="27636"/>
          <ac:spMkLst>
            <pc:docMk/>
            <pc:sldMk cId="3326200012" sldId="404"/>
            <ac:spMk id="2" creationId="{576A9E19-132D-4100-A470-18A1BBBCD828}"/>
          </ac:spMkLst>
        </pc:spChg>
        <pc:spChg chg="mod">
          <ac:chgData name="Heidi Schneider" userId="d04c962a-8450-4fd9-b1ff-442e3d3ea2e5" providerId="ADAL" clId="{79EDD41D-44E5-4D84-BEB9-F58F110BBF61}" dt="2025-10-31T01:32:34.661" v="1785" actId="2711"/>
          <ac:spMkLst>
            <pc:docMk/>
            <pc:sldMk cId="3326200012" sldId="404"/>
            <ac:spMk id="3" creationId="{71486685-FEE4-4F0F-B6F0-2D0438BFC0E6}"/>
          </ac:spMkLst>
        </pc:spChg>
        <pc:spChg chg="mod">
          <ac:chgData name="Heidi Schneider" userId="d04c962a-8450-4fd9-b1ff-442e3d3ea2e5" providerId="ADAL" clId="{79EDD41D-44E5-4D84-BEB9-F58F110BBF61}" dt="2025-10-31T01:32:48.059" v="1787" actId="1076"/>
          <ac:spMkLst>
            <pc:docMk/>
            <pc:sldMk cId="3326200012" sldId="404"/>
            <ac:spMk id="8" creationId="{CF615B00-F78C-4A20-A42D-CCD472E9D226}"/>
          </ac:spMkLst>
        </pc:spChg>
        <pc:spChg chg="mod">
          <ac:chgData name="Heidi Schneider" userId="d04c962a-8450-4fd9-b1ff-442e3d3ea2e5" providerId="ADAL" clId="{79EDD41D-44E5-4D84-BEB9-F58F110BBF61}" dt="2025-10-31T01:32:34.661" v="1785" actId="2711"/>
          <ac:spMkLst>
            <pc:docMk/>
            <pc:sldMk cId="3326200012" sldId="404"/>
            <ac:spMk id="9" creationId="{B73EBEB5-967E-4B00-9FED-0E29A382F0C9}"/>
          </ac:spMkLst>
        </pc:spChg>
        <pc:spChg chg="mod">
          <ac:chgData name="Heidi Schneider" userId="d04c962a-8450-4fd9-b1ff-442e3d3ea2e5" providerId="ADAL" clId="{79EDD41D-44E5-4D84-BEB9-F58F110BBF61}" dt="2025-10-31T01:32:50.907" v="1788" actId="14100"/>
          <ac:spMkLst>
            <pc:docMk/>
            <pc:sldMk cId="3326200012" sldId="404"/>
            <ac:spMk id="10" creationId="{3CA23376-9BB2-4AB5-AF08-B50FB2158FF8}"/>
          </ac:spMkLst>
        </pc:spChg>
        <pc:spChg chg="mod">
          <ac:chgData name="Heidi Schneider" userId="d04c962a-8450-4fd9-b1ff-442e3d3ea2e5" providerId="ADAL" clId="{79EDD41D-44E5-4D84-BEB9-F58F110BBF61}" dt="2025-10-31T01:32:34.661" v="1785" actId="2711"/>
          <ac:spMkLst>
            <pc:docMk/>
            <pc:sldMk cId="3326200012" sldId="404"/>
            <ac:spMk id="19" creationId="{4CF2A981-9476-4555-88F4-64BF7CBC6A09}"/>
          </ac:spMkLst>
        </pc:spChg>
        <pc:spChg chg="mod">
          <ac:chgData name="Heidi Schneider" userId="d04c962a-8450-4fd9-b1ff-442e3d3ea2e5" providerId="ADAL" clId="{79EDD41D-44E5-4D84-BEB9-F58F110BBF61}" dt="2025-10-31T01:32:34.661" v="1785" actId="2711"/>
          <ac:spMkLst>
            <pc:docMk/>
            <pc:sldMk cId="3326200012" sldId="404"/>
            <ac:spMk id="22" creationId="{C2A82C35-7126-4F17-98F9-B15C9A47E2D7}"/>
          </ac:spMkLst>
        </pc:spChg>
        <pc:spChg chg="mod">
          <ac:chgData name="Heidi Schneider" userId="d04c962a-8450-4fd9-b1ff-442e3d3ea2e5" providerId="ADAL" clId="{79EDD41D-44E5-4D84-BEB9-F58F110BBF61}" dt="2025-10-31T01:32:34.661" v="1785" actId="2711"/>
          <ac:spMkLst>
            <pc:docMk/>
            <pc:sldMk cId="3326200012" sldId="404"/>
            <ac:spMk id="25" creationId="{2143379F-323F-4DD1-AAD1-06D771894E29}"/>
          </ac:spMkLst>
        </pc:spChg>
        <pc:spChg chg="mod">
          <ac:chgData name="Heidi Schneider" userId="d04c962a-8450-4fd9-b1ff-442e3d3ea2e5" providerId="ADAL" clId="{79EDD41D-44E5-4D84-BEB9-F58F110BBF61}" dt="2025-10-31T01:32:34.661" v="1785" actId="2711"/>
          <ac:spMkLst>
            <pc:docMk/>
            <pc:sldMk cId="3326200012" sldId="404"/>
            <ac:spMk id="26" creationId="{0ACE5362-E768-4E91-AF80-8C9C9E82577E}"/>
          </ac:spMkLst>
        </pc:spChg>
        <pc:cxnChg chg="mod">
          <ac:chgData name="Heidi Schneider" userId="d04c962a-8450-4fd9-b1ff-442e3d3ea2e5" providerId="ADAL" clId="{79EDD41D-44E5-4D84-BEB9-F58F110BBF61}" dt="2025-10-31T02:04:43.922" v="2159" actId="692"/>
          <ac:cxnSpMkLst>
            <pc:docMk/>
            <pc:sldMk cId="3326200012" sldId="404"/>
            <ac:cxnSpMk id="6" creationId="{C7A5096F-FD75-4E35-A70E-C39EAF021008}"/>
          </ac:cxnSpMkLst>
        </pc:cxnChg>
        <pc:cxnChg chg="mod">
          <ac:chgData name="Heidi Schneider" userId="d04c962a-8450-4fd9-b1ff-442e3d3ea2e5" providerId="ADAL" clId="{79EDD41D-44E5-4D84-BEB9-F58F110BBF61}" dt="2025-10-31T02:04:48.252" v="2160" actId="692"/>
          <ac:cxnSpMkLst>
            <pc:docMk/>
            <pc:sldMk cId="3326200012" sldId="404"/>
            <ac:cxnSpMk id="11" creationId="{75DCC4E4-FB8B-4A9C-B628-9AFCB1F1EE65}"/>
          </ac:cxnSpMkLst>
        </pc:cxnChg>
        <pc:cxnChg chg="mod">
          <ac:chgData name="Heidi Schneider" userId="d04c962a-8450-4fd9-b1ff-442e3d3ea2e5" providerId="ADAL" clId="{79EDD41D-44E5-4D84-BEB9-F58F110BBF61}" dt="2025-10-31T01:32:34.661" v="1785" actId="2711"/>
          <ac:cxnSpMkLst>
            <pc:docMk/>
            <pc:sldMk cId="3326200012" sldId="404"/>
            <ac:cxnSpMk id="21" creationId="{E2AE0912-3689-41BC-8476-E74753D1571E}"/>
          </ac:cxnSpMkLst>
        </pc:cxnChg>
      </pc:sldChg>
      <pc:sldChg chg="modSp mod setBg">
        <pc:chgData name="Heidi Schneider" userId="d04c962a-8450-4fd9-b1ff-442e3d3ea2e5" providerId="ADAL" clId="{79EDD41D-44E5-4D84-BEB9-F58F110BBF61}" dt="2025-10-31T02:04:58.545" v="2162" actId="692"/>
        <pc:sldMkLst>
          <pc:docMk/>
          <pc:sldMk cId="1890259617" sldId="405"/>
        </pc:sldMkLst>
        <pc:spChg chg="mod">
          <ac:chgData name="Heidi Schneider" userId="d04c962a-8450-4fd9-b1ff-442e3d3ea2e5" providerId="ADAL" clId="{79EDD41D-44E5-4D84-BEB9-F58F110BBF61}" dt="2025-10-31T01:33:37.166" v="1795" actId="27636"/>
          <ac:spMkLst>
            <pc:docMk/>
            <pc:sldMk cId="1890259617" sldId="405"/>
            <ac:spMk id="2" creationId="{576A9E19-132D-4100-A470-18A1BBBCD828}"/>
          </ac:spMkLst>
        </pc:spChg>
        <pc:spChg chg="mod">
          <ac:chgData name="Heidi Schneider" userId="d04c962a-8450-4fd9-b1ff-442e3d3ea2e5" providerId="ADAL" clId="{79EDD41D-44E5-4D84-BEB9-F58F110BBF61}" dt="2025-10-31T01:33:17.579" v="1791" actId="2711"/>
          <ac:spMkLst>
            <pc:docMk/>
            <pc:sldMk cId="1890259617" sldId="405"/>
            <ac:spMk id="8" creationId="{CF615B00-F78C-4A20-A42D-CCD472E9D226}"/>
          </ac:spMkLst>
        </pc:spChg>
        <pc:spChg chg="mod">
          <ac:chgData name="Heidi Schneider" userId="d04c962a-8450-4fd9-b1ff-442e3d3ea2e5" providerId="ADAL" clId="{79EDD41D-44E5-4D84-BEB9-F58F110BBF61}" dt="2025-10-31T01:33:17.579" v="1791" actId="2711"/>
          <ac:spMkLst>
            <pc:docMk/>
            <pc:sldMk cId="1890259617" sldId="405"/>
            <ac:spMk id="9" creationId="{B73EBEB5-967E-4B00-9FED-0E29A382F0C9}"/>
          </ac:spMkLst>
        </pc:spChg>
        <pc:spChg chg="mod">
          <ac:chgData name="Heidi Schneider" userId="d04c962a-8450-4fd9-b1ff-442e3d3ea2e5" providerId="ADAL" clId="{79EDD41D-44E5-4D84-BEB9-F58F110BBF61}" dt="2025-10-31T01:33:23.746" v="1792" actId="14100"/>
          <ac:spMkLst>
            <pc:docMk/>
            <pc:sldMk cId="1890259617" sldId="405"/>
            <ac:spMk id="10" creationId="{3CA23376-9BB2-4AB5-AF08-B50FB2158FF8}"/>
          </ac:spMkLst>
        </pc:spChg>
        <pc:spChg chg="mod">
          <ac:chgData name="Heidi Schneider" userId="d04c962a-8450-4fd9-b1ff-442e3d3ea2e5" providerId="ADAL" clId="{79EDD41D-44E5-4D84-BEB9-F58F110BBF61}" dt="2025-10-31T01:33:17.579" v="1791" actId="2711"/>
          <ac:spMkLst>
            <pc:docMk/>
            <pc:sldMk cId="1890259617" sldId="405"/>
            <ac:spMk id="19" creationId="{4CF2A981-9476-4555-88F4-64BF7CBC6A09}"/>
          </ac:spMkLst>
        </pc:spChg>
        <pc:spChg chg="mod">
          <ac:chgData name="Heidi Schneider" userId="d04c962a-8450-4fd9-b1ff-442e3d3ea2e5" providerId="ADAL" clId="{79EDD41D-44E5-4D84-BEB9-F58F110BBF61}" dt="2025-10-31T01:33:17.579" v="1791" actId="2711"/>
          <ac:spMkLst>
            <pc:docMk/>
            <pc:sldMk cId="1890259617" sldId="405"/>
            <ac:spMk id="22" creationId="{C2A82C35-7126-4F17-98F9-B15C9A47E2D7}"/>
          </ac:spMkLst>
        </pc:spChg>
        <pc:spChg chg="mod">
          <ac:chgData name="Heidi Schneider" userId="d04c962a-8450-4fd9-b1ff-442e3d3ea2e5" providerId="ADAL" clId="{79EDD41D-44E5-4D84-BEB9-F58F110BBF61}" dt="2025-10-31T01:33:17.579" v="1791" actId="2711"/>
          <ac:spMkLst>
            <pc:docMk/>
            <pc:sldMk cId="1890259617" sldId="405"/>
            <ac:spMk id="24" creationId="{0DB7E024-1239-49BF-BDB7-42FEEF58033C}"/>
          </ac:spMkLst>
        </pc:spChg>
        <pc:spChg chg="mod">
          <ac:chgData name="Heidi Schneider" userId="d04c962a-8450-4fd9-b1ff-442e3d3ea2e5" providerId="ADAL" clId="{79EDD41D-44E5-4D84-BEB9-F58F110BBF61}" dt="2025-10-31T01:33:17.579" v="1791" actId="2711"/>
          <ac:spMkLst>
            <pc:docMk/>
            <pc:sldMk cId="1890259617" sldId="405"/>
            <ac:spMk id="25" creationId="{2143379F-323F-4DD1-AAD1-06D771894E29}"/>
          </ac:spMkLst>
        </pc:spChg>
        <pc:spChg chg="mod">
          <ac:chgData name="Heidi Schneider" userId="d04c962a-8450-4fd9-b1ff-442e3d3ea2e5" providerId="ADAL" clId="{79EDD41D-44E5-4D84-BEB9-F58F110BBF61}" dt="2025-10-31T01:33:17.579" v="1791" actId="2711"/>
          <ac:spMkLst>
            <pc:docMk/>
            <pc:sldMk cId="1890259617" sldId="405"/>
            <ac:spMk id="26" creationId="{0ACE5362-E768-4E91-AF80-8C9C9E82577E}"/>
          </ac:spMkLst>
        </pc:spChg>
        <pc:cxnChg chg="mod">
          <ac:chgData name="Heidi Schneider" userId="d04c962a-8450-4fd9-b1ff-442e3d3ea2e5" providerId="ADAL" clId="{79EDD41D-44E5-4D84-BEB9-F58F110BBF61}" dt="2025-10-31T02:04:54.401" v="2161" actId="692"/>
          <ac:cxnSpMkLst>
            <pc:docMk/>
            <pc:sldMk cId="1890259617" sldId="405"/>
            <ac:cxnSpMk id="6" creationId="{C7A5096F-FD75-4E35-A70E-C39EAF021008}"/>
          </ac:cxnSpMkLst>
        </pc:cxnChg>
        <pc:cxnChg chg="mod">
          <ac:chgData name="Heidi Schneider" userId="d04c962a-8450-4fd9-b1ff-442e3d3ea2e5" providerId="ADAL" clId="{79EDD41D-44E5-4D84-BEB9-F58F110BBF61}" dt="2025-10-31T02:04:58.545" v="2162" actId="692"/>
          <ac:cxnSpMkLst>
            <pc:docMk/>
            <pc:sldMk cId="1890259617" sldId="405"/>
            <ac:cxnSpMk id="11" creationId="{75DCC4E4-FB8B-4A9C-B628-9AFCB1F1EE65}"/>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B41797-6C66-4FCF-B130-606450D59AB7}" type="datetimeFigureOut">
              <a:rPr lang="en-US" smtClean="0"/>
              <a:t>11/25/2025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CF2C3B-96AA-4650-A208-DC2D5D03174A}" type="slidenum">
              <a:rPr lang="en-US" smtClean="0"/>
              <a:t>‹#›</a:t>
            </a:fld>
            <a:endParaRPr lang="en-US"/>
          </a:p>
        </p:txBody>
      </p:sp>
    </p:spTree>
    <p:extLst>
      <p:ext uri="{BB962C8B-B14F-4D97-AF65-F5344CB8AC3E}">
        <p14:creationId xmlns:p14="http://schemas.microsoft.com/office/powerpoint/2010/main" val="1142239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training </a:t>
            </a:r>
            <a:r>
              <a:rPr lang="en-US" i="0" dirty="0"/>
              <a:t>is part 5 of a 5-part series related to the PDP process. The purpose of this training series is to provide a foundation level of understanding of the PDP process. It will cover every process or study that a project may require per the PDP process. For additional information, the PDP manual should be referenced. In PDP Overview #5, the training will cover the PDP process between ROW authorization to Let. </a:t>
            </a:r>
          </a:p>
          <a:p>
            <a:endParaRPr lang="en-US" i="0" dirty="0"/>
          </a:p>
          <a:p>
            <a:r>
              <a:rPr lang="en-US" i="0" dirty="0"/>
              <a:t>Materials:</a:t>
            </a:r>
          </a:p>
          <a:p>
            <a:endParaRPr lang="en-US" i="0" dirty="0"/>
          </a:p>
          <a:p>
            <a:r>
              <a:rPr lang="en-US" dirty="0"/>
              <a:t>Training Time:  2 hours</a:t>
            </a:r>
          </a:p>
          <a:p>
            <a:endParaRPr lang="en-US" i="1" dirty="0"/>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a:t>
            </a:fld>
            <a:endParaRPr lang="en-US"/>
          </a:p>
        </p:txBody>
      </p:sp>
    </p:spTree>
    <p:extLst>
      <p:ext uri="{BB962C8B-B14F-4D97-AF65-F5344CB8AC3E}">
        <p14:creationId xmlns:p14="http://schemas.microsoft.com/office/powerpoint/2010/main" val="3012100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FF0000"/>
                </a:solidFill>
                <a:latin typeface="Abadi" panose="020B0604020104020204" pitchFamily="34" charset="0"/>
              </a:rPr>
              <a:t>(click 1) FFPR Request</a:t>
            </a:r>
            <a:r>
              <a:rPr lang="en-US" dirty="0">
                <a:solidFill>
                  <a:schemeClr val="tx1"/>
                </a:solidFill>
                <a:latin typeface="Abadi" panose="020B0604020104020204" pitchFamily="34" charset="0"/>
              </a:rPr>
              <a:t> is a </a:t>
            </a:r>
            <a:r>
              <a:rPr lang="en-US" dirty="0">
                <a:solidFill>
                  <a:srgbClr val="FF0000"/>
                </a:solidFill>
                <a:latin typeface="Abadi" panose="020B0604020104020204" pitchFamily="34" charset="0"/>
              </a:rPr>
              <a:t>milestone </a:t>
            </a:r>
            <a:r>
              <a:rPr lang="en-US" dirty="0">
                <a:solidFill>
                  <a:schemeClr val="tx1"/>
                </a:solidFill>
                <a:latin typeface="Abadi" panose="020B0604020104020204" pitchFamily="34" charset="0"/>
              </a:rPr>
              <a:t>that must be </a:t>
            </a:r>
            <a:r>
              <a:rPr lang="en-US" u="sng" dirty="0">
                <a:solidFill>
                  <a:schemeClr val="tx1"/>
                </a:solidFill>
                <a:latin typeface="Abadi" panose="020B0604020104020204" pitchFamily="34" charset="0"/>
              </a:rPr>
              <a:t>submitted per the baseline date</a:t>
            </a:r>
            <a:r>
              <a:rPr lang="en-US" dirty="0">
                <a:solidFill>
                  <a:schemeClr val="tx1"/>
                </a:solidFill>
                <a:latin typeface="Abadi" panose="020B0604020104020204" pitchFamily="34" charset="0"/>
              </a:rPr>
              <a:t>.</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10</a:t>
            </a:fld>
            <a:endParaRPr lang="en-US"/>
          </a:p>
        </p:txBody>
      </p:sp>
    </p:spTree>
    <p:extLst>
      <p:ext uri="{BB962C8B-B14F-4D97-AF65-F5344CB8AC3E}">
        <p14:creationId xmlns:p14="http://schemas.microsoft.com/office/powerpoint/2010/main" val="29337328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The focus of the final field plan review is to ensure that the design has continued in a direction that: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1) Satisfies the purpose and need of the project. Remember that the scope of the design is still based on what was approved in the concept report.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a:t>
            </a:r>
            <a:r>
              <a:rPr lang="en-US" dirty="0">
                <a:latin typeface="Abadi" panose="020B0604020104020204" pitchFamily="34" charset="0"/>
              </a:rPr>
              <a:t>This is a 2</a:t>
            </a:r>
            <a:r>
              <a:rPr lang="en-US" baseline="30000" dirty="0">
                <a:latin typeface="Abadi" panose="020B0604020104020204" pitchFamily="34" charset="0"/>
              </a:rPr>
              <a:t>nd</a:t>
            </a:r>
            <a:r>
              <a:rPr lang="en-US" dirty="0">
                <a:latin typeface="Abadi" panose="020B0604020104020204" pitchFamily="34" charset="0"/>
              </a:rPr>
              <a:t> review for the SMEs to ensure that specifications and commitments are being incorporated into the plans.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a:t>
            </a:r>
            <a:r>
              <a:rPr lang="en-US" dirty="0">
                <a:latin typeface="Abadi" panose="020B0604020104020204" pitchFamily="34" charset="0"/>
              </a:rPr>
              <a:t>The FFPR meeting (aka inspection) is to be held no later than 24 weeks before Let. The PM should request FFPR no later than 28 weeks before Let.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11</a:t>
            </a:fld>
            <a:endParaRPr lang="en-US"/>
          </a:p>
        </p:txBody>
      </p:sp>
    </p:spTree>
    <p:extLst>
      <p:ext uri="{BB962C8B-B14F-4D97-AF65-F5344CB8AC3E}">
        <p14:creationId xmlns:p14="http://schemas.microsoft.com/office/powerpoint/2010/main" val="28697042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t>
            </a:r>
            <a:r>
              <a:rPr lang="en-US" dirty="0">
                <a:solidFill>
                  <a:schemeClr val="tx1"/>
                </a:solidFill>
                <a:latin typeface="Abadi" panose="020B0604020104020204" pitchFamily="34" charset="0"/>
              </a:rPr>
              <a:t>PM needs to prepare the “FFPR Request Letter”. The letter is located online under the Program Delivery folder.</a:t>
            </a:r>
          </a:p>
          <a:p>
            <a:endParaRPr lang="en-US" dirty="0"/>
          </a:p>
          <a:p>
            <a:r>
              <a:rPr lang="en-US" dirty="0">
                <a:solidFill>
                  <a:schemeClr val="tx1"/>
                </a:solidFill>
                <a:latin typeface="Abadi" panose="020B0604020104020204" pitchFamily="34" charset="0"/>
              </a:rPr>
              <a:t>(click 2) PM and Designer need to fill out the “FFPR Checklist”. The checklist is located online on Design Related Resources page in the Additional Resources box.</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12</a:t>
            </a:fld>
            <a:endParaRPr lang="en-US"/>
          </a:p>
        </p:txBody>
      </p:sp>
    </p:spTree>
    <p:extLst>
      <p:ext uri="{BB962C8B-B14F-4D97-AF65-F5344CB8AC3E}">
        <p14:creationId xmlns:p14="http://schemas.microsoft.com/office/powerpoint/2010/main" val="4949044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t>
            </a:r>
            <a:r>
              <a:rPr lang="en-US" dirty="0">
                <a:latin typeface="Abadi" panose="020B0604020104020204" pitchFamily="34" charset="0"/>
              </a:rPr>
              <a:t>The Office of Engineering Services will schedule the FFPR meeting after they have reviewed the FFPR package for completeness. </a:t>
            </a:r>
          </a:p>
          <a:p>
            <a:endParaRPr lang="en-US" dirty="0"/>
          </a:p>
          <a:p>
            <a:r>
              <a:rPr lang="en-US" dirty="0">
                <a:latin typeface="Abadi" panose="020B0604020104020204" pitchFamily="34" charset="0"/>
              </a:rPr>
              <a:t>(click 2) The Office of Engineering Services will conduct the review of the plans and solicit comments from other SMEs.</a:t>
            </a:r>
          </a:p>
          <a:p>
            <a:endParaRPr lang="en-US" dirty="0">
              <a:latin typeface="Abadi" panose="020B0604020104020204" pitchFamily="34" charset="0"/>
            </a:endParaRPr>
          </a:p>
          <a:p>
            <a:r>
              <a:rPr lang="en-US" dirty="0">
                <a:latin typeface="Abadi" panose="020B0604020104020204" pitchFamily="34" charset="0"/>
              </a:rPr>
              <a:t>(click 3) Then Engineering Services will prepare the draft set of comments which will be used as discussion points at the FFPR inspections.</a:t>
            </a:r>
          </a:p>
          <a:p>
            <a:endParaRPr lang="en-US" dirty="0">
              <a:latin typeface="Abadi" panose="020B0604020104020204" pitchFamily="34" charset="0"/>
            </a:endParaRPr>
          </a:p>
          <a:p>
            <a:r>
              <a:rPr lang="en-US" dirty="0">
                <a:latin typeface="Abadi" panose="020B0604020104020204" pitchFamily="34" charset="0"/>
              </a:rPr>
              <a:t>(click 4) After the FFPR meeting, the draft FFPR report is updated and finalized before returning the FFPR report to the PM.</a:t>
            </a:r>
          </a:p>
          <a:p>
            <a:endParaRPr lang="en-US" dirty="0">
              <a:latin typeface="Abadi" panose="020B0604020104020204" pitchFamily="34" charset="0"/>
            </a:endParaRPr>
          </a:p>
          <a:p>
            <a:r>
              <a:rPr lang="en-US" dirty="0">
                <a:latin typeface="Abadi" panose="020B0604020104020204" pitchFamily="34" charset="0"/>
              </a:rPr>
              <a:t>(click 5) The PM submits the FFPR report back to Engineering Services with the designer’s responses to the comments. These are the written commitments that must be addressed before the plans are ready for final field plan review. Accepted means that the responses to the comments have been approved by the Office of Engineering Services.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13</a:t>
            </a:fld>
            <a:endParaRPr lang="en-US"/>
          </a:p>
        </p:txBody>
      </p:sp>
    </p:spTree>
    <p:extLst>
      <p:ext uri="{BB962C8B-B14F-4D97-AF65-F5344CB8AC3E}">
        <p14:creationId xmlns:p14="http://schemas.microsoft.com/office/powerpoint/2010/main" val="8958615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3 different versions of the FFPR report. It is important for the PM to understand each version and when it occurs in the design process.  (next slide will explain each version)</a:t>
            </a: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14</a:t>
            </a:fld>
            <a:endParaRPr lang="en-US"/>
          </a:p>
        </p:txBody>
      </p:sp>
    </p:spTree>
    <p:extLst>
      <p:ext uri="{BB962C8B-B14F-4D97-AF65-F5344CB8AC3E}">
        <p14:creationId xmlns:p14="http://schemas.microsoft.com/office/powerpoint/2010/main" val="8958615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After the PM requests FFPR, a draft FFPR report is provided with comments that will be discussed at the FFPR inspection (aka meeting). The draft FFPR report is provided to the PM and SMEs prior to the FFPR inspection. </a:t>
            </a:r>
          </a:p>
          <a:p>
            <a:endParaRPr lang="en-US" dirty="0"/>
          </a:p>
          <a:p>
            <a:r>
              <a:rPr lang="en-US" dirty="0"/>
              <a:t>The final FFPR report is provided to the PM within a few days after the FFPR inspection. The final report contains the final set of comments based on the review of the final plans. </a:t>
            </a:r>
          </a:p>
          <a:p>
            <a:endParaRPr lang="en-US" dirty="0"/>
          </a:p>
          <a:p>
            <a:r>
              <a:rPr lang="en-US" dirty="0"/>
              <a:t>The PM will submit the FFPR report back to Engineering Services with the designer’s responses. The accepted FFPR report is the final FFPR with the designer’s responses to the comments. The FFPR responses must be accepted by the Office of Engineering Services. The final FFPR report is not the same as the accepted FFPR report. </a:t>
            </a:r>
          </a:p>
          <a:p>
            <a:endParaRPr lang="en-US" dirty="0"/>
          </a:p>
          <a:p>
            <a:r>
              <a:rPr lang="en-US" dirty="0"/>
              <a:t>(click 2) The FFPR report with responses is due back to Engineering Services within 2 weeks of receiving the final FFPR report. </a:t>
            </a:r>
          </a:p>
        </p:txBody>
      </p:sp>
      <p:sp>
        <p:nvSpPr>
          <p:cNvPr id="4" name="Slide Number Placeholder 3"/>
          <p:cNvSpPr>
            <a:spLocks noGrp="1"/>
          </p:cNvSpPr>
          <p:nvPr>
            <p:ph type="sldNum" sz="quarter" idx="5"/>
          </p:nvPr>
        </p:nvSpPr>
        <p:spPr/>
        <p:txBody>
          <a:bodyPr/>
          <a:lstStyle/>
          <a:p>
            <a:fld id="{ECCF2C3B-96AA-4650-A208-DC2D5D03174A}" type="slidenum">
              <a:rPr lang="en-US" smtClean="0"/>
              <a:t>15</a:t>
            </a:fld>
            <a:endParaRPr lang="en-US"/>
          </a:p>
        </p:txBody>
      </p:sp>
    </p:spTree>
    <p:extLst>
      <p:ext uri="{BB962C8B-B14F-4D97-AF65-F5344CB8AC3E}">
        <p14:creationId xmlns:p14="http://schemas.microsoft.com/office/powerpoint/2010/main" val="20912959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When the PM receives the final FFPR report, the PM must coordinate with the designer for the responses.</a:t>
            </a:r>
          </a:p>
          <a:p>
            <a:r>
              <a:rPr lang="en-US" dirty="0">
                <a:latin typeface="Abadi" panose="020B0604020104020204" pitchFamily="34" charset="0"/>
              </a:rPr>
              <a:t>(click 2) The designer will submit the FFPR report with the responses back to the PM. The PM must review the responses to ensure that no comments were missed or if there are commitments for the PM, the PM is aware of these. </a:t>
            </a:r>
          </a:p>
          <a:p>
            <a:r>
              <a:rPr lang="en-US" dirty="0">
                <a:latin typeface="Abadi" panose="020B0604020104020204" pitchFamily="34" charset="0"/>
              </a:rPr>
              <a:t>(click 3) The PM submits the FFPR report with responses back to Engineering Services. Don’t forget that this must be done within 2 weeks of receiving the final FFPR report. </a:t>
            </a:r>
          </a:p>
          <a:p>
            <a:r>
              <a:rPr lang="en-US" dirty="0">
                <a:latin typeface="Abadi" panose="020B0604020104020204" pitchFamily="34" charset="0"/>
              </a:rPr>
              <a:t>(click 4) Once the FFPR report is accepted, the PM is responsible to distribute the report via email.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16</a:t>
            </a:fld>
            <a:endParaRPr lang="en-US"/>
          </a:p>
        </p:txBody>
      </p:sp>
    </p:spTree>
    <p:extLst>
      <p:ext uri="{BB962C8B-B14F-4D97-AF65-F5344CB8AC3E}">
        <p14:creationId xmlns:p14="http://schemas.microsoft.com/office/powerpoint/2010/main" val="13530436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Bullet 1: After the FFPR meeting (aka inspection) is held, Office of Engineering (</a:t>
            </a:r>
            <a:r>
              <a:rPr lang="en-US" dirty="0" err="1">
                <a:latin typeface="Abadi" panose="020B0604020104020204" pitchFamily="34" charset="0"/>
              </a:rPr>
              <a:t>OEngS</a:t>
            </a:r>
            <a:r>
              <a:rPr lang="en-US" dirty="0">
                <a:latin typeface="Abadi" panose="020B0604020104020204" pitchFamily="34" charset="0"/>
              </a:rPr>
              <a:t>) will provide the report to the PM. The PM will forward the report to the designer. After the designer provides responses to the comments, the report will be submitted back to the PM. The PM will then submit the report back to Engineering Services for review and acceptance.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PM will submit the report with responses to </a:t>
            </a:r>
            <a:r>
              <a:rPr lang="en-US" dirty="0" err="1">
                <a:latin typeface="Abadi" panose="020B0604020104020204" pitchFamily="34" charset="0"/>
              </a:rPr>
              <a:t>OEngS</a:t>
            </a:r>
            <a:r>
              <a:rPr lang="en-US" dirty="0">
                <a:latin typeface="Abadi" panose="020B0604020104020204" pitchFamily="34" charset="0"/>
              </a:rPr>
              <a:t> for review via email back to the reviewer. The report with responses is due within </a:t>
            </a:r>
            <a:r>
              <a:rPr lang="en-US" b="1" dirty="0">
                <a:solidFill>
                  <a:srgbClr val="FF0000"/>
                </a:solidFill>
                <a:latin typeface="Abadi" panose="020B0604020104020204" pitchFamily="34" charset="0"/>
              </a:rPr>
              <a:t>2 weeks </a:t>
            </a:r>
            <a:r>
              <a:rPr lang="en-US" dirty="0">
                <a:latin typeface="Abadi" panose="020B0604020104020204" pitchFamily="34" charset="0"/>
              </a:rPr>
              <a:t>of receiving the report from </a:t>
            </a:r>
            <a:r>
              <a:rPr lang="en-US" dirty="0" err="1">
                <a:latin typeface="Abadi" panose="020B0604020104020204" pitchFamily="34" charset="0"/>
              </a:rPr>
              <a:t>OEngS</a:t>
            </a:r>
            <a:r>
              <a:rPr lang="en-US" dirty="0">
                <a:latin typeface="Abadi" panose="020B0604020104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2) Once accepted, the PM will distribute the accepted FFPR report with responses via email. No submission letters are required.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17</a:t>
            </a:fld>
            <a:endParaRPr lang="en-US"/>
          </a:p>
        </p:txBody>
      </p:sp>
    </p:spTree>
    <p:extLst>
      <p:ext uri="{BB962C8B-B14F-4D97-AF65-F5344CB8AC3E}">
        <p14:creationId xmlns:p14="http://schemas.microsoft.com/office/powerpoint/2010/main" val="87230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dirty="0">
                <a:latin typeface="Abadi" panose="020B0604020104020204" pitchFamily="34" charset="0"/>
              </a:rPr>
              <a:t>After the Office of Engineering Services accepts the FFPR responses, the report is considered accepted and the GDOT PM will distribute it. No changes to the report can be made after it is accepted by the Office of Engineering Services. The final plans and other appropriate documents will be modified, where necessary, to address the issues discussed at the FFPR.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r>
              <a:rPr lang="en-US" dirty="0">
                <a:latin typeface="Abadi" panose="020B0604020104020204" pitchFamily="34" charset="0"/>
              </a:rPr>
              <a:t>(click 2) A project will not be considered ready to let until all FFPR comments are addressed to the satisfaction of the State Project Review Engineer. </a:t>
            </a:r>
            <a:endParaRPr lang="en-US" dirty="0">
              <a:solidFill>
                <a:srgbClr val="FF0000"/>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18</a:t>
            </a:fld>
            <a:endParaRPr lang="en-US"/>
          </a:p>
        </p:txBody>
      </p:sp>
    </p:spTree>
    <p:extLst>
      <p:ext uri="{BB962C8B-B14F-4D97-AF65-F5344CB8AC3E}">
        <p14:creationId xmlns:p14="http://schemas.microsoft.com/office/powerpoint/2010/main" val="12288581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B  - </a:t>
            </a:r>
            <a:r>
              <a:rPr lang="en-US" i="1" dirty="0"/>
              <a:t>There are 3 versions of the report. This is the same process that the PFPR report follows.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19</a:t>
            </a:fld>
            <a:endParaRPr lang="en-US"/>
          </a:p>
        </p:txBody>
      </p:sp>
    </p:spTree>
    <p:extLst>
      <p:ext uri="{BB962C8B-B14F-4D97-AF65-F5344CB8AC3E}">
        <p14:creationId xmlns:p14="http://schemas.microsoft.com/office/powerpoint/2010/main" val="4351028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badi" panose="020B0604020104020204" pitchFamily="34" charset="0"/>
              </a:rPr>
              <a:t>The learning objectives of this training are to </a:t>
            </a:r>
          </a:p>
          <a:p>
            <a:r>
              <a:rPr lang="en-US" dirty="0">
                <a:latin typeface="Abadi" panose="020B0604020104020204" pitchFamily="34" charset="0"/>
              </a:rPr>
              <a:t>(click 1) </a:t>
            </a:r>
            <a:r>
              <a:rPr lang="en-US" sz="1200" dirty="0">
                <a:latin typeface="Abadi" panose="020B0604020104020204" pitchFamily="34" charset="0"/>
              </a:rPr>
              <a:t>Be able to explain FFPR report approval process</a:t>
            </a:r>
          </a:p>
          <a:p>
            <a:r>
              <a:rPr lang="en-US" sz="1200" dirty="0">
                <a:latin typeface="Abadi" panose="020B0604020104020204" pitchFamily="34" charset="0"/>
              </a:rPr>
              <a:t>(click 2) Be able to identify the 3 versions of the final plans</a:t>
            </a:r>
          </a:p>
          <a:p>
            <a:r>
              <a:rPr lang="en-US" sz="1200" dirty="0">
                <a:latin typeface="Abadi" panose="020B0604020104020204" pitchFamily="34" charset="0"/>
              </a:rPr>
              <a:t>(click 3) Be able to list the 3 certifications required for Let</a:t>
            </a:r>
          </a:p>
          <a:p>
            <a:r>
              <a:rPr lang="en-US" sz="1200" dirty="0">
                <a:latin typeface="Abadi" panose="020B0604020104020204" pitchFamily="34" charset="0"/>
              </a:rPr>
              <a:t>(click 4) Be able to list the 5 items needed to authorize construction funds</a:t>
            </a:r>
          </a:p>
          <a:p>
            <a:r>
              <a:rPr lang="en-US" sz="1200" dirty="0">
                <a:latin typeface="Abadi" panose="020B0604020104020204" pitchFamily="34" charset="0"/>
              </a:rPr>
              <a:t>(click 5) Be able to list the 3 types of plan changes after final plans are submitted</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a:t>
            </a:fld>
            <a:endParaRPr lang="en-US"/>
          </a:p>
        </p:txBody>
      </p:sp>
    </p:spTree>
    <p:extLst>
      <p:ext uri="{BB962C8B-B14F-4D97-AF65-F5344CB8AC3E}">
        <p14:creationId xmlns:p14="http://schemas.microsoft.com/office/powerpoint/2010/main" val="2223525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A </a:t>
            </a:r>
            <a:r>
              <a:rPr lang="en-US" i="1" dirty="0"/>
              <a:t>- The PM must remember that they have 2 weeks to return the FFPR report with the responses back to Engineering Services. This is half of the time that the PM has for the PFPR responses.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20</a:t>
            </a:fld>
            <a:endParaRPr lang="en-US"/>
          </a:p>
        </p:txBody>
      </p:sp>
    </p:spTree>
    <p:extLst>
      <p:ext uri="{BB962C8B-B14F-4D97-AF65-F5344CB8AC3E}">
        <p14:creationId xmlns:p14="http://schemas.microsoft.com/office/powerpoint/2010/main" val="18145199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B</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21</a:t>
            </a:fld>
            <a:endParaRPr lang="en-US"/>
          </a:p>
        </p:txBody>
      </p:sp>
    </p:spTree>
    <p:extLst>
      <p:ext uri="{BB962C8B-B14F-4D97-AF65-F5344CB8AC3E}">
        <p14:creationId xmlns:p14="http://schemas.microsoft.com/office/powerpoint/2010/main" val="24082429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A </a:t>
            </a:r>
            <a:r>
              <a:rPr lang="en-US" i="1" dirty="0"/>
              <a:t>- As a PM, you need to know this. If Engineering Services sends the PM an email stating that the FFPR report is accepted, this should trigger the PM to distribute the report even if Engineering Services does not tell the PM to do this.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22</a:t>
            </a:fld>
            <a:endParaRPr lang="en-US"/>
          </a:p>
        </p:txBody>
      </p:sp>
    </p:spTree>
    <p:extLst>
      <p:ext uri="{BB962C8B-B14F-4D97-AF65-F5344CB8AC3E}">
        <p14:creationId xmlns:p14="http://schemas.microsoft.com/office/powerpoint/2010/main" val="35687936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t>
            </a:r>
            <a:r>
              <a:rPr lang="en-US" sz="1200" dirty="0">
                <a:latin typeface="Abadi" panose="020B0604020104020204" pitchFamily="34" charset="0"/>
              </a:rPr>
              <a:t>The designer will implement all FFPR comments. These updated plans are known as the corrected FFPR (CFFPR) plans.</a:t>
            </a:r>
          </a:p>
          <a:p>
            <a:endParaRPr lang="en-US" sz="1200" dirty="0">
              <a:latin typeface="Abadi" panose="020B0604020104020204" pitchFamily="34" charset="0"/>
            </a:endParaRPr>
          </a:p>
          <a:p>
            <a:r>
              <a:rPr lang="en-US" sz="1200" dirty="0">
                <a:latin typeface="Abadi" panose="020B0604020104020204" pitchFamily="34" charset="0"/>
              </a:rPr>
              <a:t>(click 2) The Office of Engineering Services will review the CFFPR plans to ensure that all changes per the FFPR report have been implemented. </a:t>
            </a:r>
          </a:p>
          <a:p>
            <a:endParaRPr lang="en-US" sz="1200" dirty="0">
              <a:latin typeface="Abadi" panose="020B0604020104020204" pitchFamily="34" charset="0"/>
            </a:endParaRPr>
          </a:p>
          <a:p>
            <a:pPr marL="0" indent="0">
              <a:buFont typeface="Arial" panose="020B0604020202020204" pitchFamily="34" charset="0"/>
              <a:buNone/>
            </a:pPr>
            <a:r>
              <a:rPr lang="en-US" sz="1200" dirty="0">
                <a:latin typeface="Abadi" panose="020B0604020104020204" pitchFamily="34" charset="0"/>
              </a:rPr>
              <a:t>(click 3) The CFFPR plans are due 18 weeks before let. After FFPR, follow the letting schedule calendar and not the P6 baseline dates. </a:t>
            </a:r>
          </a:p>
          <a:p>
            <a:pPr marL="0" indent="0">
              <a:buFont typeface="Arial" panose="020B0604020202020204" pitchFamily="34" charset="0"/>
              <a:buNone/>
            </a:pPr>
            <a:endParaRPr lang="en-US" sz="1200" dirty="0">
              <a:latin typeface="Abadi" panose="020B0604020104020204" pitchFamily="34" charset="0"/>
            </a:endParaRP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23</a:t>
            </a:fld>
            <a:endParaRPr lang="en-US"/>
          </a:p>
        </p:txBody>
      </p:sp>
    </p:spTree>
    <p:extLst>
      <p:ext uri="{BB962C8B-B14F-4D97-AF65-F5344CB8AC3E}">
        <p14:creationId xmlns:p14="http://schemas.microsoft.com/office/powerpoint/2010/main" val="3728049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latin typeface="Abadi" panose="020B0604020104020204" pitchFamily="34" charset="0"/>
              </a:rPr>
              <a:t>(click 1) When all comments have been addressed and resolved, the final plans for construction are submitted. </a:t>
            </a:r>
          </a:p>
          <a:p>
            <a:pPr marL="0" indent="0">
              <a:buFont typeface="Arial" panose="020B0604020202020204" pitchFamily="34" charset="0"/>
              <a:buNone/>
            </a:pPr>
            <a:endParaRPr lang="en-US" sz="1200" dirty="0">
              <a:latin typeface="Abadi" panose="020B0604020104020204" pitchFamily="34" charset="0"/>
            </a:endParaRPr>
          </a:p>
          <a:p>
            <a:pPr marL="0" indent="0">
              <a:buFont typeface="Arial" panose="020B0604020202020204" pitchFamily="34" charset="0"/>
              <a:buNone/>
            </a:pPr>
            <a:r>
              <a:rPr lang="en-US" sz="1200" dirty="0">
                <a:latin typeface="Abadi" panose="020B0604020104020204" pitchFamily="34" charset="0"/>
              </a:rPr>
              <a:t>(click 2) The final plans are due 10 weeks before let. For the final plans be sure to follow the due dates as stated on the Letting Schedule calendar. Do not follow P6 for these dates.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24</a:t>
            </a:fld>
            <a:endParaRPr lang="en-US"/>
          </a:p>
        </p:txBody>
      </p:sp>
    </p:spTree>
    <p:extLst>
      <p:ext uri="{BB962C8B-B14F-4D97-AF65-F5344CB8AC3E}">
        <p14:creationId xmlns:p14="http://schemas.microsoft.com/office/powerpoint/2010/main" val="20044116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1) The final plans are submitted with the FFPR package. These plans are reviewed by the Office of Engineering Services as well as other GDOT SMEs. It is the first opportunity to review and provide input on the final plans.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2) The final plans are updated to address the comments and commitments made at FFPR. The Office of Engineering Services will review the plans against the accepted FFPR report to ensure that all issues and comments have been addressed.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3) Once all of the FFPR comments have been addressed or resolved, the plans are ready for construction. This is the final plan set and will be included with the bid advertisement for construction.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25</a:t>
            </a:fld>
            <a:endParaRPr lang="en-US"/>
          </a:p>
        </p:txBody>
      </p:sp>
    </p:spTree>
    <p:extLst>
      <p:ext uri="{BB962C8B-B14F-4D97-AF65-F5344CB8AC3E}">
        <p14:creationId xmlns:p14="http://schemas.microsoft.com/office/powerpoint/2010/main" val="27048659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After PM requests FFPR, PM must follow the Letting Schedule NOT the P6 schedule.</a:t>
            </a:r>
          </a:p>
          <a:p>
            <a:endParaRPr lang="en-US" dirty="0"/>
          </a:p>
          <a:p>
            <a:r>
              <a:rPr lang="en-US" dirty="0"/>
              <a:t>(click 2)The green highlights are submissions that the PM is responsible for on the letting schedule. </a:t>
            </a:r>
          </a:p>
          <a:p>
            <a:endParaRPr lang="en-US" dirty="0"/>
          </a:p>
          <a:p>
            <a:r>
              <a:rPr lang="en-US" dirty="0"/>
              <a:t>(click 3) The pink boxes are corresponding dates if the project was letting in January 2024. These are the dates that must be met to keep the project letting on time. </a:t>
            </a:r>
          </a:p>
          <a:p>
            <a:endParaRPr lang="en-US" dirty="0"/>
          </a:p>
          <a:p>
            <a:r>
              <a:rPr lang="en-US" dirty="0"/>
              <a:t>[Note: Letting  Schedule is available on the Bidding Administration’s office webpage. It is located under the </a:t>
            </a:r>
            <a:r>
              <a:rPr lang="en-US" i="1" dirty="0"/>
              <a:t>Resources</a:t>
            </a:r>
            <a:r>
              <a:rPr lang="en-US" i="0" dirty="0"/>
              <a:t> box. A new schedule does not come out until approximately September each year.]</a:t>
            </a: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26</a:t>
            </a:fld>
            <a:endParaRPr lang="en-US"/>
          </a:p>
        </p:txBody>
      </p:sp>
    </p:spTree>
    <p:extLst>
      <p:ext uri="{BB962C8B-B14F-4D97-AF65-F5344CB8AC3E}">
        <p14:creationId xmlns:p14="http://schemas.microsoft.com/office/powerpoint/2010/main" val="35855530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False</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27</a:t>
            </a:fld>
            <a:endParaRPr lang="en-US"/>
          </a:p>
        </p:txBody>
      </p:sp>
    </p:spTree>
    <p:extLst>
      <p:ext uri="{BB962C8B-B14F-4D97-AF65-F5344CB8AC3E}">
        <p14:creationId xmlns:p14="http://schemas.microsoft.com/office/powerpoint/2010/main" val="20015595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B </a:t>
            </a:r>
            <a:r>
              <a:rPr lang="en-US" i="1" dirty="0"/>
              <a:t>- Although, the CFFPR plans should be submitted no later than 18 weeks before let, the PM should follow the date on the letting schedule calendar.</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28</a:t>
            </a:fld>
            <a:endParaRPr lang="en-US"/>
          </a:p>
        </p:txBody>
      </p:sp>
    </p:spTree>
    <p:extLst>
      <p:ext uri="{BB962C8B-B14F-4D97-AF65-F5344CB8AC3E}">
        <p14:creationId xmlns:p14="http://schemas.microsoft.com/office/powerpoint/2010/main" val="37873493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badi" panose="020B0604020104020204" pitchFamily="34" charset="0"/>
              </a:rPr>
              <a:t>(Click 1) Next, we will look at the template letter for the CFFPR submission. PM will prepare the </a:t>
            </a:r>
            <a:r>
              <a:rPr lang="en-US" dirty="0">
                <a:solidFill>
                  <a:srgbClr val="00B0F0"/>
                </a:solidFill>
                <a:latin typeface="Abadi" panose="020B0604020104020204" pitchFamily="34" charset="0"/>
              </a:rPr>
              <a:t>“Corrected FFPR Plans Submission Letter”. </a:t>
            </a:r>
            <a:r>
              <a:rPr lang="en-US" dirty="0">
                <a:solidFill>
                  <a:schemeClr val="tx1"/>
                </a:solidFill>
                <a:latin typeface="Abadi" panose="020B0604020104020204" pitchFamily="34" charset="0"/>
              </a:rPr>
              <a:t>The template is located online under Program Delivery. </a:t>
            </a:r>
          </a:p>
          <a:p>
            <a:endParaRPr lang="en-US"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2) </a:t>
            </a:r>
            <a:r>
              <a:rPr lang="en-US" dirty="0">
                <a:solidFill>
                  <a:schemeClr val="tx1"/>
                </a:solidFill>
                <a:latin typeface="Abadi" panose="020B0604020104020204" pitchFamily="34" charset="0"/>
              </a:rPr>
              <a:t>The submission due date is based on the Letting Schedule Calendar not P6.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Abadi" panose="020B0604020104020204" pitchFamily="34" charset="0"/>
              </a:rPr>
              <a:t>(click 3) The letter outlines the items that are needed to be submitted with the letter. This is the checklist for CFFPR. Unlike the PFPR and FFPR requests, there is not a separate checklist.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Abadi" panose="020B0604020104020204" pitchFamily="34" charset="0"/>
              </a:rPr>
              <a:t>(click 4) PM must coordinate with designer to have AASHTOWare control turned over to the Office of Engineering Services. </a:t>
            </a:r>
            <a:r>
              <a:rPr lang="en-US" dirty="0" err="1">
                <a:solidFill>
                  <a:schemeClr val="tx1"/>
                </a:solidFill>
                <a:latin typeface="Abadi" panose="020B0604020104020204" pitchFamily="34" charset="0"/>
              </a:rPr>
              <a:t>AASHTOWare</a:t>
            </a:r>
            <a:r>
              <a:rPr lang="en-US" dirty="0">
                <a:solidFill>
                  <a:schemeClr val="tx1"/>
                </a:solidFill>
                <a:latin typeface="Abadi" panose="020B0604020104020204" pitchFamily="34" charset="0"/>
              </a:rPr>
              <a:t> is the cost estimating software that the designer uses to determine the estimated construction cost.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Abadi" panose="020B0604020104020204" pitchFamily="34" charset="0"/>
              </a:rPr>
              <a:t>(Click 5) </a:t>
            </a:r>
            <a:r>
              <a:rPr lang="en-US" dirty="0">
                <a:solidFill>
                  <a:srgbClr val="FF0000"/>
                </a:solidFill>
                <a:latin typeface="Abadi" panose="020B0604020104020204" pitchFamily="34" charset="0"/>
              </a:rPr>
              <a:t>NOTE: The GDOT PM should print out the AASHTOWare 411 cost estimate before turning over the control. This copy will be part of the CFFPR submission package. 411 is printed prior to giving Engineering Services control because Engineering Services will zero out all costs. This will prevent a potential contractor from seeing what cost they should use to bid on the project. </a:t>
            </a:r>
            <a:endParaRPr lang="en-US"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29</a:t>
            </a:fld>
            <a:endParaRPr lang="en-US"/>
          </a:p>
        </p:txBody>
      </p:sp>
    </p:spTree>
    <p:extLst>
      <p:ext uri="{BB962C8B-B14F-4D97-AF65-F5344CB8AC3E}">
        <p14:creationId xmlns:p14="http://schemas.microsoft.com/office/powerpoint/2010/main" val="1073153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D - GDOT accepts the responses to the comments. However, this is not an “approval” of the changes. The designer will still need to evaluate whether the design changes will work.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a:t>
            </a:fld>
            <a:endParaRPr lang="en-US"/>
          </a:p>
        </p:txBody>
      </p:sp>
    </p:spTree>
    <p:extLst>
      <p:ext uri="{BB962C8B-B14F-4D97-AF65-F5344CB8AC3E}">
        <p14:creationId xmlns:p14="http://schemas.microsoft.com/office/powerpoint/2010/main" val="4351028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1) </a:t>
            </a:r>
            <a:r>
              <a:rPr lang="en-US" dirty="0">
                <a:solidFill>
                  <a:schemeClr val="tx1"/>
                </a:solidFill>
                <a:latin typeface="Abadi" panose="020B0604020104020204" pitchFamily="34" charset="0"/>
              </a:rPr>
              <a:t>The CFFPR plans will trigger the </a:t>
            </a:r>
            <a:r>
              <a:rPr lang="en-US" dirty="0" err="1">
                <a:solidFill>
                  <a:schemeClr val="tx1"/>
                </a:solidFill>
                <a:latin typeface="Abadi" panose="020B0604020104020204" pitchFamily="34" charset="0"/>
              </a:rPr>
              <a:t>OEngS</a:t>
            </a:r>
            <a:r>
              <a:rPr lang="en-US" dirty="0">
                <a:solidFill>
                  <a:schemeClr val="tx1"/>
                </a:solidFill>
                <a:latin typeface="Abadi" panose="020B0604020104020204" pitchFamily="34" charset="0"/>
              </a:rPr>
              <a:t> to prepare the Engineers Estimate. The estimate is utilized by the Office of Financial Management for requesting authorization of construction funds to let the project.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30</a:t>
            </a:fld>
            <a:endParaRPr lang="en-US"/>
          </a:p>
        </p:txBody>
      </p:sp>
    </p:spTree>
    <p:extLst>
      <p:ext uri="{BB962C8B-B14F-4D97-AF65-F5344CB8AC3E}">
        <p14:creationId xmlns:p14="http://schemas.microsoft.com/office/powerpoint/2010/main" val="42086656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badi" panose="020B0604020104020204" pitchFamily="34" charset="0"/>
              </a:rPr>
              <a:t>(click 1) After the CFFPR plans have been submitted, the final plans for letting can be submitted. Per the letting schedule, the final plans are due to the Construction Bidding Administration 10 weeks before let.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Abadi" panose="020B0604020104020204" pitchFamily="34" charset="0"/>
              </a:rPr>
              <a:t>(click 2) </a:t>
            </a:r>
            <a:r>
              <a:rPr lang="en-US" dirty="0">
                <a:solidFill>
                  <a:srgbClr val="0070C0"/>
                </a:solidFill>
                <a:latin typeface="Abadi" panose="020B0604020104020204" pitchFamily="34" charset="0"/>
              </a:rPr>
              <a:t>Note: These steps does not apply to local let projects after CFFPR is submitted.</a:t>
            </a:r>
          </a:p>
          <a:p>
            <a:endParaRPr lang="en-US"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31</a:t>
            </a:fld>
            <a:endParaRPr lang="en-US"/>
          </a:p>
        </p:txBody>
      </p:sp>
    </p:spTree>
    <p:extLst>
      <p:ext uri="{BB962C8B-B14F-4D97-AF65-F5344CB8AC3E}">
        <p14:creationId xmlns:p14="http://schemas.microsoft.com/office/powerpoint/2010/main" val="15859627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1) PM &amp; Designer to complete the </a:t>
            </a:r>
            <a:r>
              <a:rPr lang="en-US" dirty="0">
                <a:solidFill>
                  <a:srgbClr val="0070C0"/>
                </a:solidFill>
                <a:latin typeface="Abadi" panose="020B0604020104020204" pitchFamily="34" charset="0"/>
              </a:rPr>
              <a:t>“Designer’s Checklist for Plan Submittal”. The checklist is </a:t>
            </a:r>
            <a:r>
              <a:rPr lang="en-US" dirty="0">
                <a:solidFill>
                  <a:schemeClr val="tx1"/>
                </a:solidFill>
                <a:latin typeface="Abadi" panose="020B0604020104020204" pitchFamily="34" charset="0"/>
              </a:rPr>
              <a:t>located online under Design Related Resources in the Bidding Administration Folder.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Abadi" panose="020B0604020104020204" pitchFamily="34" charset="0"/>
              </a:rPr>
              <a:t>(click 2) The </a:t>
            </a:r>
            <a:r>
              <a:rPr lang="en-US" dirty="0">
                <a:solidFill>
                  <a:srgbClr val="0070C0"/>
                </a:solidFill>
                <a:latin typeface="Abadi" panose="020B0604020104020204" pitchFamily="34" charset="0"/>
              </a:rPr>
              <a:t>PM, not the designer, will fill out Section Q. The District Utility coordinator for the project will provide the files to the PM. The PM will then add the information to this table. </a:t>
            </a:r>
          </a:p>
          <a:p>
            <a:endParaRPr lang="en-US"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32</a:t>
            </a:fld>
            <a:endParaRPr lang="en-US"/>
          </a:p>
        </p:txBody>
      </p:sp>
    </p:spTree>
    <p:extLst>
      <p:ext uri="{BB962C8B-B14F-4D97-AF65-F5344CB8AC3E}">
        <p14:creationId xmlns:p14="http://schemas.microsoft.com/office/powerpoint/2010/main" val="36209427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badi" panose="020B0604020104020204" pitchFamily="34" charset="0"/>
              </a:rPr>
              <a:t>(click 1) PM to prepare the </a:t>
            </a:r>
            <a:r>
              <a:rPr lang="en-US" dirty="0">
                <a:solidFill>
                  <a:srgbClr val="0070C0"/>
                </a:solidFill>
                <a:latin typeface="Abadi" panose="020B0604020104020204" pitchFamily="34" charset="0"/>
              </a:rPr>
              <a:t>“Final Plan Submission Letter”. The template is </a:t>
            </a:r>
            <a:r>
              <a:rPr lang="en-US" dirty="0">
                <a:solidFill>
                  <a:schemeClr val="tx1"/>
                </a:solidFill>
                <a:latin typeface="Abadi" panose="020B0604020104020204" pitchFamily="34" charset="0"/>
              </a:rPr>
              <a:t>located online in the Program Delivery folder.</a:t>
            </a:r>
          </a:p>
          <a:p>
            <a:endParaRPr lang="en-US"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Abadi" panose="020B0604020104020204" pitchFamily="34" charset="0"/>
              </a:rPr>
              <a:t>(click 2) Submission due date is based on the Letting Schedule Calendar not P6.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Abadi" panose="020B0604020104020204" pitchFamily="34" charset="0"/>
              </a:rPr>
              <a:t>(click 3) </a:t>
            </a:r>
            <a:r>
              <a:rPr lang="en-US" dirty="0">
                <a:solidFill>
                  <a:srgbClr val="0070C0"/>
                </a:solidFill>
                <a:latin typeface="Abadi" panose="020B0604020104020204" pitchFamily="34" charset="0"/>
              </a:rPr>
              <a:t>The letter contains a list of items that the final plans package must contain, including the designer’s checklist. However, depending on the project some of the items listed may not be applicable and should be removed from the list.</a:t>
            </a:r>
          </a:p>
          <a:p>
            <a:endParaRPr lang="en-US"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33</a:t>
            </a:fld>
            <a:endParaRPr lang="en-US"/>
          </a:p>
        </p:txBody>
      </p:sp>
    </p:spTree>
    <p:extLst>
      <p:ext uri="{BB962C8B-B14F-4D97-AF65-F5344CB8AC3E}">
        <p14:creationId xmlns:p14="http://schemas.microsoft.com/office/powerpoint/2010/main" val="40388323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C - </a:t>
            </a:r>
            <a:r>
              <a:rPr lang="en-US" i="1" dirty="0"/>
              <a:t>The question is asking about the final design plans.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34</a:t>
            </a:fld>
            <a:endParaRPr lang="en-US"/>
          </a:p>
        </p:txBody>
      </p:sp>
    </p:spTree>
    <p:extLst>
      <p:ext uri="{BB962C8B-B14F-4D97-AF65-F5344CB8AC3E}">
        <p14:creationId xmlns:p14="http://schemas.microsoft.com/office/powerpoint/2010/main" val="10027819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will focus on the environmental process. This graphic assumes that there was ROW authorization which implies that the NEPA or GEPA document was already approved.</a:t>
            </a:r>
          </a:p>
        </p:txBody>
      </p:sp>
      <p:sp>
        <p:nvSpPr>
          <p:cNvPr id="4" name="Slide Number Placeholder 3"/>
          <p:cNvSpPr>
            <a:spLocks noGrp="1"/>
          </p:cNvSpPr>
          <p:nvPr>
            <p:ph type="sldNum" sz="quarter" idx="5"/>
          </p:nvPr>
        </p:nvSpPr>
        <p:spPr/>
        <p:txBody>
          <a:bodyPr/>
          <a:lstStyle/>
          <a:p>
            <a:fld id="{ECCF2C3B-96AA-4650-A208-DC2D5D03174A}" type="slidenum">
              <a:rPr lang="en-US" smtClean="0"/>
              <a:t>35</a:t>
            </a:fld>
            <a:endParaRPr lang="en-US"/>
          </a:p>
        </p:txBody>
      </p:sp>
    </p:spTree>
    <p:extLst>
      <p:ext uri="{BB962C8B-B14F-4D97-AF65-F5344CB8AC3E}">
        <p14:creationId xmlns:p14="http://schemas.microsoft.com/office/powerpoint/2010/main" val="36145565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project does not have required ROW or easements needed, then the NEPA document would need to be approved prior to FFPR being requested.</a:t>
            </a:r>
          </a:p>
        </p:txBody>
      </p:sp>
      <p:sp>
        <p:nvSpPr>
          <p:cNvPr id="4" name="Slide Number Placeholder 3"/>
          <p:cNvSpPr>
            <a:spLocks noGrp="1"/>
          </p:cNvSpPr>
          <p:nvPr>
            <p:ph type="sldNum" sz="quarter" idx="5"/>
          </p:nvPr>
        </p:nvSpPr>
        <p:spPr/>
        <p:txBody>
          <a:bodyPr/>
          <a:lstStyle/>
          <a:p>
            <a:fld id="{ECCF2C3B-96AA-4650-A208-DC2D5D03174A}" type="slidenum">
              <a:rPr lang="en-US" smtClean="0"/>
              <a:t>36</a:t>
            </a:fld>
            <a:endParaRPr lang="en-US"/>
          </a:p>
        </p:txBody>
      </p:sp>
    </p:spTree>
    <p:extLst>
      <p:ext uri="{BB962C8B-B14F-4D97-AF65-F5344CB8AC3E}">
        <p14:creationId xmlns:p14="http://schemas.microsoft.com/office/powerpoint/2010/main" val="17337530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latin typeface="Abadi" panose="020B0604020104020204" pitchFamily="34" charset="0"/>
              </a:rPr>
              <a:t>(click 1) Lockdown plans are required for any projects with environmental resources.</a:t>
            </a:r>
          </a:p>
          <a:p>
            <a:pPr marL="0" indent="0">
              <a:buFont typeface="Arial" panose="020B0604020202020204" pitchFamily="34" charset="0"/>
              <a:buNone/>
            </a:pPr>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Abadi" panose="020B0604020104020204" pitchFamily="34" charset="0"/>
              </a:rPr>
              <a:t>(click 2) Within the boundaries of the resource, the design is </a:t>
            </a:r>
            <a:r>
              <a:rPr lang="en-US" sz="1200" b="1" dirty="0">
                <a:solidFill>
                  <a:srgbClr val="0070C0"/>
                </a:solidFill>
                <a:latin typeface="Abadi" panose="020B0604020104020204" pitchFamily="34" charset="0"/>
              </a:rPr>
              <a:t>LOCKED</a:t>
            </a:r>
            <a:r>
              <a:rPr lang="en-US" sz="1200" dirty="0">
                <a:latin typeface="Abadi" panose="020B0604020104020204" pitchFamily="34" charset="0"/>
              </a:rPr>
              <a:t> and cannot be changed. </a:t>
            </a:r>
          </a:p>
          <a:p>
            <a:pPr marL="0" indent="0">
              <a:buFont typeface="Arial" panose="020B0604020202020204" pitchFamily="34" charset="0"/>
              <a:buNone/>
            </a:pPr>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Abadi" panose="020B0604020104020204" pitchFamily="34" charset="0"/>
              </a:rPr>
              <a:t>(click 3) Permit applications (if needed) are based on these plans. </a:t>
            </a:r>
          </a:p>
          <a:p>
            <a:pPr marL="0" indent="0">
              <a:buFont typeface="Arial" panose="020B0604020202020204" pitchFamily="34" charset="0"/>
              <a:buNone/>
            </a:pPr>
            <a:endParaRPr lang="en-US" sz="1200" dirty="0">
              <a:latin typeface="Abadi" panose="020B0604020104020204" pitchFamily="34" charset="0"/>
            </a:endParaRPr>
          </a:p>
          <a:p>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37</a:t>
            </a:fld>
            <a:endParaRPr lang="en-US"/>
          </a:p>
        </p:txBody>
      </p:sp>
    </p:spTree>
    <p:extLst>
      <p:ext uri="{BB962C8B-B14F-4D97-AF65-F5344CB8AC3E}">
        <p14:creationId xmlns:p14="http://schemas.microsoft.com/office/powerpoint/2010/main" val="1817085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badi" panose="020B0604020104020204" pitchFamily="34" charset="0"/>
              </a:rPr>
              <a:t>(click 1) The lockdown plans are needed for the preparation of the updated special studies. The reports are re-evaluations of the previously approved special studies.  The updated special studies are started when the lockdown plans are received but not submitted until after FFPR has been held. This helps to ensure no changes were made to the lockdown plans which would then change the updated special studies reports.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38</a:t>
            </a:fld>
            <a:endParaRPr lang="en-US"/>
          </a:p>
        </p:txBody>
      </p:sp>
    </p:spTree>
    <p:extLst>
      <p:ext uri="{BB962C8B-B14F-4D97-AF65-F5344CB8AC3E}">
        <p14:creationId xmlns:p14="http://schemas.microsoft.com/office/powerpoint/2010/main" val="18183886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(click 1) </a:t>
            </a:r>
            <a:r>
              <a:rPr lang="en-US" sz="1200" dirty="0">
                <a:latin typeface="Abadi" panose="020B0604020104020204" pitchFamily="34" charset="0"/>
              </a:rPr>
              <a:t>After the updated special studies are approved, the </a:t>
            </a:r>
            <a:r>
              <a:rPr lang="en-US" sz="1200" b="1" dirty="0">
                <a:solidFill>
                  <a:srgbClr val="0070C0"/>
                </a:solidFill>
                <a:latin typeface="Abadi" panose="020B0604020104020204" pitchFamily="34" charset="0"/>
              </a:rPr>
              <a:t>NEPA re-evaluation document </a:t>
            </a:r>
            <a:r>
              <a:rPr lang="en-US" sz="1200" dirty="0">
                <a:latin typeface="Abadi" panose="020B0604020104020204" pitchFamily="34" charset="0"/>
              </a:rPr>
              <a:t>is prepared and approved by FHWA.</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Abadi" panose="020B0604020104020204" pitchFamily="34" charset="0"/>
            </a:endParaRPr>
          </a:p>
          <a:p>
            <a:pPr marL="0" indent="0">
              <a:buFont typeface="Arial" panose="020B0604020202020204" pitchFamily="34" charset="0"/>
              <a:buNone/>
            </a:pPr>
            <a:r>
              <a:rPr lang="en-US" sz="1200" dirty="0">
                <a:latin typeface="Abadi" panose="020B0604020104020204" pitchFamily="34" charset="0"/>
              </a:rPr>
              <a:t>(click 2) </a:t>
            </a:r>
            <a:r>
              <a:rPr lang="en-US" sz="1200" i="1" dirty="0">
                <a:latin typeface="Abadi" panose="020B0604020104020204" pitchFamily="34" charset="0"/>
              </a:rPr>
              <a:t>Note: GEPA projects (under $100 mil) can certify after technical studies are complete. </a:t>
            </a:r>
          </a:p>
          <a:p>
            <a:pPr marL="0" indent="0">
              <a:buFont typeface="Arial" panose="020B0604020202020204" pitchFamily="34" charset="0"/>
              <a:buNone/>
            </a:pPr>
            <a:endParaRPr lang="en-US" sz="1200" i="1"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39</a:t>
            </a:fld>
            <a:endParaRPr lang="en-US"/>
          </a:p>
        </p:txBody>
      </p:sp>
    </p:spTree>
    <p:extLst>
      <p:ext uri="{BB962C8B-B14F-4D97-AF65-F5344CB8AC3E}">
        <p14:creationId xmlns:p14="http://schemas.microsoft.com/office/powerpoint/2010/main" val="3444380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B </a:t>
            </a:r>
            <a:r>
              <a:rPr lang="en-US" i="1" dirty="0"/>
              <a:t>- </a:t>
            </a:r>
            <a:r>
              <a:rPr lang="en-US" i="0" dirty="0"/>
              <a:t>It is important for the PM to know this timeframe. Engineering Services does not always include a due date in the email with the final PFPR report. Although 30 days is 4 weeks, the timeframe is measured in weeks.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a:t>
            </a:fld>
            <a:endParaRPr lang="en-US"/>
          </a:p>
        </p:txBody>
      </p:sp>
    </p:spTree>
    <p:extLst>
      <p:ext uri="{BB962C8B-B14F-4D97-AF65-F5344CB8AC3E}">
        <p14:creationId xmlns:p14="http://schemas.microsoft.com/office/powerpoint/2010/main" val="3692040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latin typeface="Abadi" panose="020B0604020104020204" pitchFamily="34" charset="0"/>
              </a:rPr>
              <a:t>(Bullet 1) After the NEPA document is approved, the project can be </a:t>
            </a:r>
            <a:r>
              <a:rPr lang="en-US" sz="1200" b="1" dirty="0">
                <a:solidFill>
                  <a:srgbClr val="0070C0"/>
                </a:solidFill>
                <a:latin typeface="Abadi" panose="020B0604020104020204" pitchFamily="34" charset="0"/>
              </a:rPr>
              <a:t>environmentally certified for let</a:t>
            </a:r>
            <a:r>
              <a:rPr lang="en-US" sz="1200" dirty="0">
                <a:latin typeface="Abadi" panose="020B0604020104020204" pitchFamily="34" charset="0"/>
              </a:rPr>
              <a:t>. </a:t>
            </a:r>
          </a:p>
          <a:p>
            <a:pPr marL="0" indent="0">
              <a:buFont typeface="Arial" panose="020B0604020202020204" pitchFamily="34" charset="0"/>
              <a:buNone/>
            </a:pPr>
            <a:r>
              <a:rPr lang="en-US" sz="1200" dirty="0">
                <a:latin typeface="Abadi" panose="020B0604020104020204" pitchFamily="34" charset="0"/>
              </a:rPr>
              <a:t>(click 3) Environmental certification is due 11 weeks before Let.</a:t>
            </a:r>
          </a:p>
          <a:p>
            <a:pPr marL="0" indent="0">
              <a:buFont typeface="Arial" panose="020B0604020202020204" pitchFamily="34" charset="0"/>
              <a:buNone/>
            </a:pPr>
            <a:endParaRPr lang="en-US" sz="1200" i="1"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40</a:t>
            </a:fld>
            <a:endParaRPr lang="en-US"/>
          </a:p>
        </p:txBody>
      </p:sp>
    </p:spTree>
    <p:extLst>
      <p:ext uri="{BB962C8B-B14F-4D97-AF65-F5344CB8AC3E}">
        <p14:creationId xmlns:p14="http://schemas.microsoft.com/office/powerpoint/2010/main" val="37183015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Lockdown plans are prepared before the FFPR request. This is because lockdown plans are needed no later than 31 weeks before let. The FFPR request is due no later than 28 weeks before let. However, the PM should follow the P6 schedule.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2) Lockdown plans are required to: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Show that the impacts to resources have not changes; or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Provide the finalized impact information. The plans are used to prepare the permit. No design changes that would impact a resource can be made to the plans after this submission. There can be plan edits after this submission if the changes do not alter the known impact(s) to a any of the environmental resources.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41</a:t>
            </a:fld>
            <a:endParaRPr lang="en-US"/>
          </a:p>
        </p:txBody>
      </p:sp>
    </p:spTree>
    <p:extLst>
      <p:ext uri="{BB962C8B-B14F-4D97-AF65-F5344CB8AC3E}">
        <p14:creationId xmlns:p14="http://schemas.microsoft.com/office/powerpoint/2010/main" val="287485633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badi" panose="020B0604020104020204" pitchFamily="34" charset="0"/>
              </a:rPr>
              <a:t>(click 1) Lockdown plans are due to OES either </a:t>
            </a:r>
            <a:r>
              <a:rPr lang="en-US" dirty="0">
                <a:solidFill>
                  <a:srgbClr val="FF0000"/>
                </a:solidFill>
                <a:latin typeface="Abadi" panose="020B0604020104020204" pitchFamily="34" charset="0"/>
              </a:rPr>
              <a:t>31 or 38 weeks </a:t>
            </a:r>
            <a:r>
              <a:rPr lang="en-US" u="sng" dirty="0">
                <a:solidFill>
                  <a:srgbClr val="FF0000"/>
                </a:solidFill>
                <a:latin typeface="Abadi" panose="020B0604020104020204" pitchFamily="34" charset="0"/>
              </a:rPr>
              <a:t>before</a:t>
            </a:r>
            <a:r>
              <a:rPr lang="en-US" dirty="0">
                <a:solidFill>
                  <a:srgbClr val="FF0000"/>
                </a:solidFill>
                <a:latin typeface="Abadi" panose="020B0604020104020204" pitchFamily="34" charset="0"/>
              </a:rPr>
              <a:t> let</a:t>
            </a:r>
            <a:r>
              <a:rPr lang="en-US" dirty="0">
                <a:latin typeface="Abadi" panose="020B0604020104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2) 31 weeks prior if the Section 404 permit is a Regional Permit (RP), Nationwide Permit (NWP) or if it is a Georgia Buffer Variance (BV). Section 404 permit is for impacts to waters of the US (streams, wetlands, marsh, ponds/lakes). The BV is for impacts to the protective zone (aka buffer) around streams and lakes.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3) 38 weeks prior if the Section 404 permit is an Individual Permit. This is for projects with significant impacts to waters of the US. This is not usually needed for the safety and ops program.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4) PM to submit </a:t>
            </a:r>
            <a:r>
              <a:rPr lang="en-US" dirty="0">
                <a:solidFill>
                  <a:srgbClr val="00B0F0"/>
                </a:solidFill>
                <a:latin typeface="Abadi" panose="020B0604020104020204" pitchFamily="34" charset="0"/>
              </a:rPr>
              <a:t>“Lockdown Plans for 404 Permit” </a:t>
            </a:r>
            <a:r>
              <a:rPr lang="en-US" dirty="0">
                <a:latin typeface="Abadi" panose="020B0604020104020204" pitchFamily="34" charset="0"/>
              </a:rPr>
              <a:t>letter to the Office of Environmental Services. The template is located online under Design Related Resources in the Program Delivery folder. The letter is used for both the Section 404 permit and the buffer variance permit.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42</a:t>
            </a:fld>
            <a:endParaRPr lang="en-US"/>
          </a:p>
        </p:txBody>
      </p:sp>
    </p:spTree>
    <p:extLst>
      <p:ext uri="{BB962C8B-B14F-4D97-AF65-F5344CB8AC3E}">
        <p14:creationId xmlns:p14="http://schemas.microsoft.com/office/powerpoint/2010/main" val="9375887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t>
            </a:r>
            <a:r>
              <a:rPr lang="en-US" dirty="0">
                <a:latin typeface="Abadi" panose="020B0604020104020204" pitchFamily="34" charset="0"/>
              </a:rPr>
              <a:t>If the project has an approved NEPA document, then NEPA re-evaluations are needed to certify construction funds for let.</a:t>
            </a:r>
          </a:p>
          <a:p>
            <a:endParaRPr lang="en-US" dirty="0">
              <a:latin typeface="Abadi" panose="020B0604020104020204" pitchFamily="34" charset="0"/>
            </a:endParaRPr>
          </a:p>
          <a:p>
            <a:r>
              <a:rPr lang="en-US" dirty="0">
                <a:latin typeface="Abadi" panose="020B0604020104020204" pitchFamily="34" charset="0"/>
              </a:rPr>
              <a:t>(click 2) All special studies (ecology, archaeology, history, air, and noise) will have an updated report or memo to identify any changes (or no changes) since the approved technical studies report was completed. </a:t>
            </a:r>
          </a:p>
          <a:p>
            <a:r>
              <a:rPr lang="en-US" dirty="0">
                <a:latin typeface="Abadi" panose="020B0604020104020204" pitchFamily="34" charset="0"/>
              </a:rPr>
              <a:t> </a:t>
            </a:r>
          </a:p>
          <a:p>
            <a:pPr marL="0" marR="0" lvl="0" indent="0" algn="l" defTabSz="457200" rtl="0" eaLnBrk="1" fontAlgn="auto" latinLnBrk="0" hangingPunct="1">
              <a:lnSpc>
                <a:spcPct val="100000"/>
              </a:lnSpc>
              <a:spcBef>
                <a:spcPct val="20000"/>
              </a:spcBef>
              <a:spcAft>
                <a:spcPts val="600"/>
              </a:spcAft>
              <a:buClr>
                <a:srgbClr val="D9B247"/>
              </a:buClr>
              <a:buSzPct val="115000"/>
              <a:buFont typeface="Arial"/>
              <a:buNone/>
              <a:tabLst/>
              <a:defRPr/>
            </a:pPr>
            <a:r>
              <a:rPr lang="en-US" dirty="0">
                <a:latin typeface="Abadi" panose="020B0604020104020204" pitchFamily="34" charset="0"/>
              </a:rPr>
              <a:t>(click 3) </a:t>
            </a:r>
            <a:r>
              <a:rPr kumimoji="0" lang="en-US" sz="2400" b="0" i="0" u="none" strike="noStrike" kern="1200" cap="none" spc="0" normalizeH="0" baseline="0" noProof="0" dirty="0">
                <a:ln>
                  <a:noFill/>
                </a:ln>
                <a:solidFill>
                  <a:prstClr val="black">
                    <a:lumMod val="85000"/>
                    <a:lumOff val="15000"/>
                  </a:prstClr>
                </a:solidFill>
                <a:effectLst/>
                <a:uLnTx/>
                <a:uFillTx/>
                <a:latin typeface="Abadi" panose="020B0604020104020204" pitchFamily="34" charset="0"/>
                <a:ea typeface="+mn-ea"/>
                <a:cs typeface="+mn-cs"/>
              </a:rPr>
              <a:t>After the updated special studies are approved, an updated NEPA document (aka NEPA Re-evaluation) is prepared and approved by FHWA.</a:t>
            </a:r>
          </a:p>
          <a:p>
            <a:pPr marL="0" marR="0" lvl="0" indent="0" algn="l" defTabSz="457200" rtl="0" eaLnBrk="1" fontAlgn="auto" latinLnBrk="0" hangingPunct="1">
              <a:lnSpc>
                <a:spcPct val="100000"/>
              </a:lnSpc>
              <a:spcBef>
                <a:spcPct val="20000"/>
              </a:spcBef>
              <a:spcAft>
                <a:spcPts val="600"/>
              </a:spcAft>
              <a:buClr>
                <a:srgbClr val="D9B247"/>
              </a:buClr>
              <a:buSzPct val="115000"/>
              <a:buFont typeface="Arial"/>
              <a:buNone/>
              <a:tabLst/>
              <a:defRPr/>
            </a:pPr>
            <a:endParaRPr kumimoji="0" lang="en-US" sz="2400" b="0" i="0" u="none" strike="noStrike" kern="1200" cap="none" spc="0" normalizeH="0" baseline="0" noProof="0" dirty="0">
              <a:ln>
                <a:noFill/>
              </a:ln>
              <a:solidFill>
                <a:prstClr val="black">
                  <a:lumMod val="85000"/>
                  <a:lumOff val="15000"/>
                </a:prstClr>
              </a:solidFill>
              <a:effectLst/>
              <a:uLnTx/>
              <a:uFillTx/>
              <a:latin typeface="Abadi" panose="020B0604020104020204" pitchFamily="34" charset="0"/>
              <a:ea typeface="+mn-ea"/>
              <a:cs typeface="+mn-cs"/>
            </a:endParaRPr>
          </a:p>
          <a:p>
            <a:pPr marL="0" marR="0" lvl="0" indent="0" algn="l" defTabSz="457200" rtl="0" eaLnBrk="1" fontAlgn="auto" latinLnBrk="0" hangingPunct="1">
              <a:lnSpc>
                <a:spcPct val="100000"/>
              </a:lnSpc>
              <a:spcBef>
                <a:spcPct val="20000"/>
              </a:spcBef>
              <a:spcAft>
                <a:spcPts val="600"/>
              </a:spcAft>
              <a:buClr>
                <a:srgbClr val="D9B247"/>
              </a:buClr>
              <a:buSzPct val="115000"/>
              <a:buFont typeface="Arial"/>
              <a:buNone/>
              <a:tabLst/>
              <a:defRPr/>
            </a:pPr>
            <a:r>
              <a:rPr kumimoji="0" lang="en-US" sz="2400" b="0" i="0" u="none" strike="noStrike" kern="1200" cap="none" spc="0" normalizeH="0" baseline="0" noProof="0" dirty="0">
                <a:ln>
                  <a:noFill/>
                </a:ln>
                <a:solidFill>
                  <a:prstClr val="black">
                    <a:lumMod val="85000"/>
                    <a:lumOff val="15000"/>
                  </a:prstClr>
                </a:solidFill>
                <a:effectLst/>
                <a:uLnTx/>
                <a:uFillTx/>
                <a:latin typeface="Abadi" panose="020B0604020104020204" pitchFamily="34" charset="0"/>
                <a:ea typeface="+mn-ea"/>
                <a:cs typeface="+mn-cs"/>
              </a:rPr>
              <a:t>(click 4) </a:t>
            </a:r>
            <a:r>
              <a:rPr lang="en-US" sz="4400" dirty="0">
                <a:solidFill>
                  <a:srgbClr val="FF0000"/>
                </a:solidFill>
                <a:latin typeface="Abadi" panose="020B0604020104020204" pitchFamily="34" charset="0"/>
              </a:rPr>
              <a:t>Note: The re-evaluations are based on the lockdown plans. </a:t>
            </a:r>
          </a:p>
          <a:p>
            <a:pPr marL="0" marR="0" lvl="0" indent="0" algn="l" defTabSz="457200" rtl="0" eaLnBrk="1" fontAlgn="auto" latinLnBrk="0" hangingPunct="1">
              <a:lnSpc>
                <a:spcPct val="100000"/>
              </a:lnSpc>
              <a:spcBef>
                <a:spcPct val="20000"/>
              </a:spcBef>
              <a:spcAft>
                <a:spcPts val="600"/>
              </a:spcAft>
              <a:buClr>
                <a:srgbClr val="D9B247"/>
              </a:buClr>
              <a:buSzPct val="115000"/>
              <a:buFont typeface="Arial"/>
              <a:buNone/>
              <a:tabLst/>
              <a:defRPr/>
            </a:pPr>
            <a:endParaRPr kumimoji="0" lang="en-US" sz="2400" b="0" i="0" u="none" strike="noStrike" kern="1200" cap="none" spc="0" normalizeH="0" baseline="0" noProof="0" dirty="0">
              <a:ln>
                <a:noFill/>
              </a:ln>
              <a:solidFill>
                <a:prstClr val="black">
                  <a:lumMod val="85000"/>
                  <a:lumOff val="15000"/>
                </a:prstClr>
              </a:solidFill>
              <a:effectLst/>
              <a:uLnTx/>
              <a:uFillTx/>
              <a:latin typeface="Abadi" panose="020B06040201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43</a:t>
            </a:fld>
            <a:endParaRPr lang="en-US"/>
          </a:p>
        </p:txBody>
      </p:sp>
    </p:spTree>
    <p:extLst>
      <p:ext uri="{BB962C8B-B14F-4D97-AF65-F5344CB8AC3E}">
        <p14:creationId xmlns:p14="http://schemas.microsoft.com/office/powerpoint/2010/main" val="42466342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1) The consultant submits the re-evaluations to the OES reviewer directly. No letters or emails are needed from the PM.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2) If the NEPA document will be completed in-house, no letters or emails are needed from the PM. However, the PM will need to fill out and submit a project changes &amp;revised request to assess project impacts form which is located on the OES office website under the resources box.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44</a:t>
            </a:fld>
            <a:endParaRPr lang="en-US"/>
          </a:p>
        </p:txBody>
      </p:sp>
    </p:spTree>
    <p:extLst>
      <p:ext uri="{BB962C8B-B14F-4D97-AF65-F5344CB8AC3E}">
        <p14:creationId xmlns:p14="http://schemas.microsoft.com/office/powerpoint/2010/main" val="40317330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1) Approval of the NEPA document will trigger OES to certify for Let. No action is needed by the PM.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45</a:t>
            </a:fld>
            <a:endParaRPr lang="en-US"/>
          </a:p>
        </p:txBody>
      </p:sp>
    </p:spTree>
    <p:extLst>
      <p:ext uri="{BB962C8B-B14F-4D97-AF65-F5344CB8AC3E}">
        <p14:creationId xmlns:p14="http://schemas.microsoft.com/office/powerpoint/2010/main" val="23584910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1) </a:t>
            </a:r>
            <a:r>
              <a:rPr lang="en-US" dirty="0">
                <a:solidFill>
                  <a:srgbClr val="0070C0"/>
                </a:solidFill>
                <a:latin typeface="Abadi" panose="020B0604020104020204" pitchFamily="34" charset="0"/>
              </a:rPr>
              <a:t>Note: For accelerated schedule projects or projects without ROW, the same process would apply to the NEPA document approval.  NEPA would need to be approved prior to FFPR being requested. A NEPA re-evaluation would be required after FFPR was held.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46</a:t>
            </a:fld>
            <a:endParaRPr lang="en-US"/>
          </a:p>
        </p:txBody>
      </p:sp>
    </p:spTree>
    <p:extLst>
      <p:ext uri="{BB962C8B-B14F-4D97-AF65-F5344CB8AC3E}">
        <p14:creationId xmlns:p14="http://schemas.microsoft.com/office/powerpoint/2010/main" val="4211735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D</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47</a:t>
            </a:fld>
            <a:endParaRPr lang="en-US"/>
          </a:p>
        </p:txBody>
      </p:sp>
    </p:spTree>
    <p:extLst>
      <p:ext uri="{BB962C8B-B14F-4D97-AF65-F5344CB8AC3E}">
        <p14:creationId xmlns:p14="http://schemas.microsoft.com/office/powerpoint/2010/main" val="32857032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C</a:t>
            </a:r>
          </a:p>
        </p:txBody>
      </p:sp>
      <p:sp>
        <p:nvSpPr>
          <p:cNvPr id="4" name="Slide Number Placeholder 3"/>
          <p:cNvSpPr>
            <a:spLocks noGrp="1"/>
          </p:cNvSpPr>
          <p:nvPr>
            <p:ph type="sldNum" sz="quarter" idx="5"/>
          </p:nvPr>
        </p:nvSpPr>
        <p:spPr/>
        <p:txBody>
          <a:bodyPr/>
          <a:lstStyle/>
          <a:p>
            <a:fld id="{ECCF2C3B-96AA-4650-A208-DC2D5D03174A}" type="slidenum">
              <a:rPr lang="en-US" smtClean="0"/>
              <a:t>48</a:t>
            </a:fld>
            <a:endParaRPr lang="en-US"/>
          </a:p>
        </p:txBody>
      </p:sp>
    </p:spTree>
    <p:extLst>
      <p:ext uri="{BB962C8B-B14F-4D97-AF65-F5344CB8AC3E}">
        <p14:creationId xmlns:p14="http://schemas.microsoft.com/office/powerpoint/2010/main" val="143895976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A</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49</a:t>
            </a:fld>
            <a:endParaRPr lang="en-US"/>
          </a:p>
        </p:txBody>
      </p:sp>
    </p:spTree>
    <p:extLst>
      <p:ext uri="{BB962C8B-B14F-4D97-AF65-F5344CB8AC3E}">
        <p14:creationId xmlns:p14="http://schemas.microsoft.com/office/powerpoint/2010/main" val="28564952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D </a:t>
            </a:r>
            <a:r>
              <a:rPr lang="en-US" i="1" dirty="0"/>
              <a:t>- </a:t>
            </a:r>
            <a:r>
              <a:rPr lang="en-US" i="0" dirty="0"/>
              <a:t>For ROW authorization, only one certification is required which is the environmental certification.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a:t>
            </a:fld>
            <a:endParaRPr lang="en-US"/>
          </a:p>
        </p:txBody>
      </p:sp>
    </p:spTree>
    <p:extLst>
      <p:ext uri="{BB962C8B-B14F-4D97-AF65-F5344CB8AC3E}">
        <p14:creationId xmlns:p14="http://schemas.microsoft.com/office/powerpoint/2010/main" val="189493548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D</a:t>
            </a:r>
          </a:p>
        </p:txBody>
      </p:sp>
      <p:sp>
        <p:nvSpPr>
          <p:cNvPr id="4" name="Slide Number Placeholder 3"/>
          <p:cNvSpPr>
            <a:spLocks noGrp="1"/>
          </p:cNvSpPr>
          <p:nvPr>
            <p:ph type="sldNum" sz="quarter" idx="5"/>
          </p:nvPr>
        </p:nvSpPr>
        <p:spPr/>
        <p:txBody>
          <a:bodyPr/>
          <a:lstStyle/>
          <a:p>
            <a:fld id="{ECCF2C3B-96AA-4650-A208-DC2D5D03174A}" type="slidenum">
              <a:rPr lang="en-US" smtClean="0"/>
              <a:t>50</a:t>
            </a:fld>
            <a:endParaRPr lang="en-US"/>
          </a:p>
        </p:txBody>
      </p:sp>
    </p:spTree>
    <p:extLst>
      <p:ext uri="{BB962C8B-B14F-4D97-AF65-F5344CB8AC3E}">
        <p14:creationId xmlns:p14="http://schemas.microsoft.com/office/powerpoint/2010/main" val="33340200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will focus on the ROW acquisition.</a:t>
            </a:r>
          </a:p>
        </p:txBody>
      </p:sp>
      <p:sp>
        <p:nvSpPr>
          <p:cNvPr id="4" name="Slide Number Placeholder 3"/>
          <p:cNvSpPr>
            <a:spLocks noGrp="1"/>
          </p:cNvSpPr>
          <p:nvPr>
            <p:ph type="sldNum" sz="quarter" idx="5"/>
          </p:nvPr>
        </p:nvSpPr>
        <p:spPr/>
        <p:txBody>
          <a:bodyPr/>
          <a:lstStyle/>
          <a:p>
            <a:fld id="{ECCF2C3B-96AA-4650-A208-DC2D5D03174A}" type="slidenum">
              <a:rPr lang="en-US" smtClean="0"/>
              <a:t>51</a:t>
            </a:fld>
            <a:endParaRPr lang="en-US"/>
          </a:p>
        </p:txBody>
      </p:sp>
    </p:spTree>
    <p:extLst>
      <p:ext uri="{BB962C8B-B14F-4D97-AF65-F5344CB8AC3E}">
        <p14:creationId xmlns:p14="http://schemas.microsoft.com/office/powerpoint/2010/main" val="114243629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This is a high-level overview of the ROW process. </a:t>
            </a:r>
            <a:r>
              <a:rPr lang="en-US" sz="1200" dirty="0">
                <a:latin typeface="Abadi" panose="020B0604020104020204" pitchFamily="34" charset="0"/>
              </a:rPr>
              <a:t>Once all parcels have been acquired, the project will receive a ROW certification. No action is required by the PM to certify for ROW.</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i="1"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Abadi" panose="020B0604020104020204" pitchFamily="34" charset="0"/>
              </a:rPr>
              <a:t>(click 2) Follow the Letting Schedule not P6. The certification is always due 11 weeks before let.</a:t>
            </a:r>
          </a:p>
          <a:p>
            <a:pPr marL="0" indent="0">
              <a:buFont typeface="Arial" panose="020B0604020202020204" pitchFamily="34" charset="0"/>
              <a:buNone/>
            </a:pPr>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52</a:t>
            </a:fld>
            <a:endParaRPr lang="en-US"/>
          </a:p>
        </p:txBody>
      </p:sp>
    </p:spTree>
    <p:extLst>
      <p:ext uri="{BB962C8B-B14F-4D97-AF65-F5344CB8AC3E}">
        <p14:creationId xmlns:p14="http://schemas.microsoft.com/office/powerpoint/2010/main" val="74748932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(click 1) </a:t>
            </a:r>
            <a:r>
              <a:rPr lang="en-US" sz="1200" i="0" dirty="0">
                <a:latin typeface="Abadi" panose="020B0604020104020204" pitchFamily="34" charset="0"/>
              </a:rPr>
              <a:t>If there isn’t any ROW on the project, the project must still get a No Required ROW certification. The PM will be contacted by the ROW office to fill out and sign the no required ROW certification.</a:t>
            </a:r>
          </a:p>
          <a:p>
            <a:pPr marL="0" indent="0">
              <a:buFont typeface="Arial" panose="020B0604020202020204" pitchFamily="34" charset="0"/>
              <a:buNone/>
            </a:pPr>
            <a:endParaRPr lang="en-US" sz="1200" i="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Abadi" panose="020B0604020104020204" pitchFamily="34" charset="0"/>
              </a:rPr>
              <a:t>(click 2) Follow the Letting Schedule not P6. The certification is always due 11 weeks before let.</a:t>
            </a:r>
          </a:p>
          <a:p>
            <a:pPr marL="0" indent="0">
              <a:buFont typeface="Arial" panose="020B0604020202020204" pitchFamily="34" charset="0"/>
              <a:buNone/>
            </a:pPr>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53</a:t>
            </a:fld>
            <a:endParaRPr lang="en-US"/>
          </a:p>
        </p:txBody>
      </p:sp>
    </p:spTree>
    <p:extLst>
      <p:ext uri="{BB962C8B-B14F-4D97-AF65-F5344CB8AC3E}">
        <p14:creationId xmlns:p14="http://schemas.microsoft.com/office/powerpoint/2010/main" val="84444295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True</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54</a:t>
            </a:fld>
            <a:endParaRPr lang="en-US"/>
          </a:p>
        </p:txBody>
      </p:sp>
    </p:spTree>
    <p:extLst>
      <p:ext uri="{BB962C8B-B14F-4D97-AF65-F5344CB8AC3E}">
        <p14:creationId xmlns:p14="http://schemas.microsoft.com/office/powerpoint/2010/main" val="22626678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True</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55</a:t>
            </a:fld>
            <a:endParaRPr lang="en-US"/>
          </a:p>
        </p:txBody>
      </p:sp>
    </p:spTree>
    <p:extLst>
      <p:ext uri="{BB962C8B-B14F-4D97-AF65-F5344CB8AC3E}">
        <p14:creationId xmlns:p14="http://schemas.microsoft.com/office/powerpoint/2010/main" val="94525482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will focus on the utility process during final design. </a:t>
            </a:r>
          </a:p>
        </p:txBody>
      </p:sp>
      <p:sp>
        <p:nvSpPr>
          <p:cNvPr id="4" name="Slide Number Placeholder 3"/>
          <p:cNvSpPr>
            <a:spLocks noGrp="1"/>
          </p:cNvSpPr>
          <p:nvPr>
            <p:ph type="sldNum" sz="quarter" idx="5"/>
          </p:nvPr>
        </p:nvSpPr>
        <p:spPr/>
        <p:txBody>
          <a:bodyPr/>
          <a:lstStyle/>
          <a:p>
            <a:fld id="{ECCF2C3B-96AA-4650-A208-DC2D5D03174A}" type="slidenum">
              <a:rPr lang="en-US" smtClean="0"/>
              <a:t>56</a:t>
            </a:fld>
            <a:endParaRPr lang="en-US"/>
          </a:p>
        </p:txBody>
      </p:sp>
    </p:spTree>
    <p:extLst>
      <p:ext uri="{BB962C8B-B14F-4D97-AF65-F5344CB8AC3E}">
        <p14:creationId xmlns:p14="http://schemas.microsoft.com/office/powerpoint/2010/main" val="88682878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(click 1) </a:t>
            </a:r>
            <a:r>
              <a:rPr lang="en-US" sz="1200" dirty="0">
                <a:latin typeface="Abadi" panose="020B0604020104020204" pitchFamily="34" charset="0"/>
              </a:rPr>
              <a:t>The purpose of the 2</a:t>
            </a:r>
            <a:r>
              <a:rPr lang="en-US" sz="1200" baseline="30000" dirty="0">
                <a:latin typeface="Abadi" panose="020B0604020104020204" pitchFamily="34" charset="0"/>
              </a:rPr>
              <a:t>nd</a:t>
            </a:r>
            <a:r>
              <a:rPr lang="en-US" sz="1200" dirty="0">
                <a:latin typeface="Abadi" panose="020B0604020104020204" pitchFamily="34" charset="0"/>
              </a:rPr>
              <a:t> Utility (UTL) submission is to coordinate with the Utility Owners and receive input regarding the proposed relocation of utilities. </a:t>
            </a:r>
          </a:p>
          <a:p>
            <a:pPr marL="0" indent="0">
              <a:buFont typeface="Arial" panose="020B0604020202020204" pitchFamily="34" charset="0"/>
              <a:buNone/>
            </a:pPr>
            <a:endParaRPr lang="en-US" sz="1200" dirty="0">
              <a:latin typeface="Abadi" panose="020B0604020104020204" pitchFamily="34" charset="0"/>
            </a:endParaRPr>
          </a:p>
          <a:p>
            <a:pPr marL="0" indent="0">
              <a:buFont typeface="Arial" panose="020B0604020202020204" pitchFamily="34" charset="0"/>
              <a:buNone/>
            </a:pPr>
            <a:r>
              <a:rPr lang="en-US" sz="1200" dirty="0">
                <a:latin typeface="Abadi" panose="020B0604020104020204" pitchFamily="34" charset="0"/>
              </a:rPr>
              <a:t>(click 2) The plans for FFPR cannot be finalized until the information from 2</a:t>
            </a:r>
            <a:r>
              <a:rPr lang="en-US" sz="1200" baseline="30000" dirty="0">
                <a:latin typeface="Abadi" panose="020B0604020104020204" pitchFamily="34" charset="0"/>
              </a:rPr>
              <a:t>nd</a:t>
            </a:r>
            <a:r>
              <a:rPr lang="en-US" sz="1200" dirty="0">
                <a:latin typeface="Abadi" panose="020B0604020104020204" pitchFamily="34" charset="0"/>
              </a:rPr>
              <a:t> UTL submission is incorporated.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57</a:t>
            </a:fld>
            <a:endParaRPr lang="en-US"/>
          </a:p>
        </p:txBody>
      </p:sp>
    </p:spTree>
    <p:extLst>
      <p:ext uri="{BB962C8B-B14F-4D97-AF65-F5344CB8AC3E}">
        <p14:creationId xmlns:p14="http://schemas.microsoft.com/office/powerpoint/2010/main" val="18572454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(click1) </a:t>
            </a:r>
            <a:r>
              <a:rPr lang="en-US" sz="1200" dirty="0">
                <a:latin typeface="Abadi" panose="020B0604020104020204" pitchFamily="34" charset="0"/>
              </a:rPr>
              <a:t>2</a:t>
            </a:r>
            <a:r>
              <a:rPr lang="en-US" sz="1200" baseline="30000" dirty="0">
                <a:latin typeface="Abadi" panose="020B0604020104020204" pitchFamily="34" charset="0"/>
              </a:rPr>
              <a:t>nd</a:t>
            </a:r>
            <a:r>
              <a:rPr lang="en-US" sz="1200" dirty="0">
                <a:latin typeface="Abadi" panose="020B0604020104020204" pitchFamily="34" charset="0"/>
              </a:rPr>
              <a:t> UTL submission triggers the utility companies to prepare and submit utility permits and utility adjustment schedules.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i="1"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Abadi" panose="020B0604020104020204" pitchFamily="34" charset="0"/>
            </a:endParaRPr>
          </a:p>
          <a:p>
            <a:pPr marL="0" indent="0">
              <a:buFont typeface="Arial" panose="020B0604020202020204" pitchFamily="34" charset="0"/>
              <a:buNone/>
            </a:pPr>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58</a:t>
            </a:fld>
            <a:endParaRPr lang="en-US"/>
          </a:p>
        </p:txBody>
      </p:sp>
    </p:spTree>
    <p:extLst>
      <p:ext uri="{BB962C8B-B14F-4D97-AF65-F5344CB8AC3E}">
        <p14:creationId xmlns:p14="http://schemas.microsoft.com/office/powerpoint/2010/main" val="90852579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Abadi" panose="020B0604020104020204" pitchFamily="34" charset="0"/>
              </a:rPr>
              <a:t>(click 1) After all permits and UASs are received and approved, the project can be certified for utilities.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Abadi" panose="020B0604020104020204" pitchFamily="34" charset="0"/>
              </a:rPr>
              <a:t>(click 2) Follow the Letting Schedule not P6. The certification is always due 11 weeks before let.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Abadi" panose="020B0604020104020204" pitchFamily="34" charset="0"/>
              </a:rPr>
              <a:t>(click 3) </a:t>
            </a:r>
            <a:r>
              <a:rPr lang="en-US" sz="1200" i="1" dirty="0">
                <a:latin typeface="Abadi" panose="020B0604020104020204" pitchFamily="34" charset="0"/>
              </a:rPr>
              <a:t>Note: If the project involves a railroad, the project cannot be certified until railroad coordination is complete with the railroad company.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i="1"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Abadi" panose="020B0604020104020204" pitchFamily="34" charset="0"/>
            </a:endParaRPr>
          </a:p>
          <a:p>
            <a:pPr marL="0" indent="0">
              <a:buFont typeface="Arial" panose="020B0604020202020204" pitchFamily="34" charset="0"/>
              <a:buNone/>
            </a:pPr>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59</a:t>
            </a:fld>
            <a:endParaRPr lang="en-US"/>
          </a:p>
        </p:txBody>
      </p:sp>
    </p:spTree>
    <p:extLst>
      <p:ext uri="{BB962C8B-B14F-4D97-AF65-F5344CB8AC3E}">
        <p14:creationId xmlns:p14="http://schemas.microsoft.com/office/powerpoint/2010/main" val="35046115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training is only focusing on PDP steps that occur during the final design phase.</a:t>
            </a:r>
          </a:p>
        </p:txBody>
      </p:sp>
      <p:sp>
        <p:nvSpPr>
          <p:cNvPr id="4" name="Slide Number Placeholder 3"/>
          <p:cNvSpPr>
            <a:spLocks noGrp="1"/>
          </p:cNvSpPr>
          <p:nvPr>
            <p:ph type="sldNum" sz="quarter" idx="5"/>
          </p:nvPr>
        </p:nvSpPr>
        <p:spPr/>
        <p:txBody>
          <a:bodyPr/>
          <a:lstStyle/>
          <a:p>
            <a:fld id="{ECCF2C3B-96AA-4650-A208-DC2D5D03174A}" type="slidenum">
              <a:rPr lang="en-US" smtClean="0"/>
              <a:t>6</a:t>
            </a:fld>
            <a:endParaRPr lang="en-US"/>
          </a:p>
        </p:txBody>
      </p:sp>
    </p:spTree>
    <p:extLst>
      <p:ext uri="{BB962C8B-B14F-4D97-AF65-F5344CB8AC3E}">
        <p14:creationId xmlns:p14="http://schemas.microsoft.com/office/powerpoint/2010/main" val="329453948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latin typeface="Abadi" panose="020B0604020104020204" pitchFamily="34" charset="0"/>
              </a:rPr>
              <a:t>If a project has 1</a:t>
            </a:r>
            <a:r>
              <a:rPr lang="en-US" sz="1200" baseline="30000" dirty="0">
                <a:latin typeface="Abadi" panose="020B0604020104020204" pitchFamily="34" charset="0"/>
              </a:rPr>
              <a:t>st</a:t>
            </a:r>
            <a:r>
              <a:rPr lang="en-US" sz="1200" dirty="0">
                <a:latin typeface="Abadi" panose="020B0604020104020204" pitchFamily="34" charset="0"/>
              </a:rPr>
              <a:t> Submission or 1</a:t>
            </a:r>
            <a:r>
              <a:rPr lang="en-US" sz="1200" baseline="30000" dirty="0">
                <a:latin typeface="Abadi" panose="020B0604020104020204" pitchFamily="34" charset="0"/>
              </a:rPr>
              <a:t>st</a:t>
            </a:r>
            <a:r>
              <a:rPr lang="en-US" sz="1200" dirty="0">
                <a:latin typeface="Abadi" panose="020B0604020104020204" pitchFamily="34" charset="0"/>
              </a:rPr>
              <a:t> Verification for Utilities, it will have 2</a:t>
            </a:r>
            <a:r>
              <a:rPr lang="en-US" sz="1200" baseline="30000" dirty="0">
                <a:latin typeface="Abadi" panose="020B0604020104020204" pitchFamily="34" charset="0"/>
              </a:rPr>
              <a:t>nd</a:t>
            </a:r>
            <a:r>
              <a:rPr lang="en-US" sz="1200" dirty="0">
                <a:latin typeface="Abadi" panose="020B0604020104020204" pitchFamily="34" charset="0"/>
              </a:rPr>
              <a:t> Submission Utilities.</a:t>
            </a:r>
          </a:p>
          <a:p>
            <a:endParaRPr lang="en-US"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60</a:t>
            </a:fld>
            <a:endParaRPr lang="en-US"/>
          </a:p>
        </p:txBody>
      </p:sp>
    </p:spTree>
    <p:extLst>
      <p:ext uri="{BB962C8B-B14F-4D97-AF65-F5344CB8AC3E}">
        <p14:creationId xmlns:p14="http://schemas.microsoft.com/office/powerpoint/2010/main" val="278053927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b="0" dirty="0">
                <a:solidFill>
                  <a:srgbClr val="0070C0"/>
                </a:solidFill>
                <a:latin typeface="Abadi" panose="020B0604020104020204" pitchFamily="34" charset="0"/>
              </a:rPr>
              <a:t>(click 1) 2</a:t>
            </a:r>
            <a:r>
              <a:rPr lang="en-US" sz="2800" b="0" baseline="30000" dirty="0">
                <a:solidFill>
                  <a:srgbClr val="0070C0"/>
                </a:solidFill>
                <a:latin typeface="Abadi" panose="020B0604020104020204" pitchFamily="34" charset="0"/>
              </a:rPr>
              <a:t>nd</a:t>
            </a:r>
            <a:r>
              <a:rPr lang="en-US" sz="2800" b="0" dirty="0">
                <a:solidFill>
                  <a:srgbClr val="0070C0"/>
                </a:solidFill>
                <a:latin typeface="Abadi" panose="020B0604020104020204" pitchFamily="34" charset="0"/>
              </a:rPr>
              <a:t> Submission Utilities </a:t>
            </a:r>
            <a:r>
              <a:rPr lang="en-US" sz="2800" b="0" dirty="0">
                <a:solidFill>
                  <a:schemeClr val="tx1"/>
                </a:solidFill>
                <a:latin typeface="Abadi" panose="020B0604020104020204" pitchFamily="34" charset="0"/>
              </a:rPr>
              <a:t>is when the utility companies </a:t>
            </a:r>
            <a:r>
              <a:rPr lang="en-US" sz="2800" b="0" dirty="0">
                <a:solidFill>
                  <a:srgbClr val="0070C0"/>
                </a:solidFill>
                <a:latin typeface="Abadi" panose="020B0604020104020204" pitchFamily="34" charset="0"/>
              </a:rPr>
              <a:t>review the plans for </a:t>
            </a:r>
            <a:r>
              <a:rPr lang="en-US" sz="2800" b="0">
                <a:solidFill>
                  <a:srgbClr val="0070C0"/>
                </a:solidFill>
                <a:latin typeface="Abadi" panose="020B0604020104020204" pitchFamily="34" charset="0"/>
              </a:rPr>
              <a:t>the proposed utility </a:t>
            </a:r>
            <a:r>
              <a:rPr lang="en-US" sz="2800" b="0" dirty="0">
                <a:solidFill>
                  <a:srgbClr val="0070C0"/>
                </a:solidFill>
                <a:latin typeface="Abadi" panose="020B0604020104020204" pitchFamily="34" charset="0"/>
              </a:rPr>
              <a:t>relocations</a:t>
            </a:r>
            <a:r>
              <a:rPr lang="en-US" sz="2800" b="0" dirty="0">
                <a:solidFill>
                  <a:schemeClr val="tx1"/>
                </a:solidFill>
                <a:latin typeface="Abadi" panose="020B0604020104020204" pitchFamily="34" charset="0"/>
              </a:rPr>
              <a:t>. </a:t>
            </a:r>
          </a:p>
          <a:p>
            <a:endParaRPr lang="en-US" sz="2800" dirty="0">
              <a:solidFill>
                <a:schemeClr val="tx1"/>
              </a:solidFill>
              <a:latin typeface="Abadi" panose="020B0604020104020204" pitchFamily="34" charset="0"/>
            </a:endParaRPr>
          </a:p>
          <a:p>
            <a:r>
              <a:rPr lang="en-US" sz="2800" dirty="0">
                <a:solidFill>
                  <a:schemeClr val="tx1"/>
                </a:solidFill>
                <a:latin typeface="Abadi" panose="020B0604020104020204" pitchFamily="34" charset="0"/>
              </a:rPr>
              <a:t>(click 2) The utility companies either provide back mark ups because something designed is now in conflict with their utility; or</a:t>
            </a:r>
          </a:p>
          <a:p>
            <a:endParaRPr lang="en-US" sz="2800" dirty="0">
              <a:solidFill>
                <a:schemeClr val="tx1"/>
              </a:solidFill>
              <a:latin typeface="Abadi" panose="020B0604020104020204" pitchFamily="34" charset="0"/>
            </a:endParaRPr>
          </a:p>
          <a:p>
            <a:r>
              <a:rPr lang="en-US" sz="2800" dirty="0">
                <a:solidFill>
                  <a:schemeClr val="tx1"/>
                </a:solidFill>
                <a:latin typeface="Abadi" panose="020B0604020104020204" pitchFamily="34" charset="0"/>
              </a:rPr>
              <a:t>(click 3) The utility company agrees with the design and sends a no conflict letter to GDOT.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61</a:t>
            </a:fld>
            <a:endParaRPr lang="en-US"/>
          </a:p>
        </p:txBody>
      </p:sp>
    </p:spTree>
    <p:extLst>
      <p:ext uri="{BB962C8B-B14F-4D97-AF65-F5344CB8AC3E}">
        <p14:creationId xmlns:p14="http://schemas.microsoft.com/office/powerpoint/2010/main" val="385965217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UTL certification occurs after 2</a:t>
            </a:r>
            <a:r>
              <a:rPr lang="en-US" baseline="30000" dirty="0"/>
              <a:t>nd</a:t>
            </a:r>
            <a:r>
              <a:rPr lang="en-US" dirty="0"/>
              <a:t> submission is complete. This means that all UTL companies have responded. </a:t>
            </a:r>
            <a:r>
              <a:rPr lang="en-US" dirty="0">
                <a:latin typeface="Abadi" panose="020B0604020104020204" pitchFamily="34" charset="0"/>
              </a:rPr>
              <a:t>No action is required by the PM to certify the utilities for let.</a:t>
            </a:r>
          </a:p>
          <a:p>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62</a:t>
            </a:fld>
            <a:endParaRPr lang="en-US"/>
          </a:p>
        </p:txBody>
      </p:sp>
    </p:spTree>
    <p:extLst>
      <p:ext uri="{BB962C8B-B14F-4D97-AF65-F5344CB8AC3E}">
        <p14:creationId xmlns:p14="http://schemas.microsoft.com/office/powerpoint/2010/main" val="378452596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badi" panose="020B0604020104020204" pitchFamily="34" charset="0"/>
              </a:rPr>
              <a:t>(click 1) </a:t>
            </a:r>
            <a:r>
              <a:rPr lang="en-US" dirty="0">
                <a:solidFill>
                  <a:schemeClr val="tx1"/>
                </a:solidFill>
                <a:latin typeface="Abadi" panose="020B0604020104020204" pitchFamily="34" charset="0"/>
              </a:rPr>
              <a:t>District UTL office will provide the PM with copies of the no conflict letters, approved UTL permits and UASs and/or the Failure to Submit (FTS) letters. </a:t>
            </a:r>
          </a:p>
          <a:p>
            <a:endParaRPr lang="en-US" dirty="0">
              <a:solidFill>
                <a:schemeClr val="tx1"/>
              </a:solidFill>
              <a:latin typeface="Abadi" panose="020B0604020104020204" pitchFamily="34" charset="0"/>
            </a:endParaRPr>
          </a:p>
          <a:p>
            <a:r>
              <a:rPr lang="en-US" dirty="0">
                <a:solidFill>
                  <a:schemeClr val="tx1"/>
                </a:solidFill>
                <a:latin typeface="Abadi" panose="020B0604020104020204" pitchFamily="34" charset="0"/>
              </a:rPr>
              <a:t>(click 2) The PM will need these for the final plans submission.  If the District UTL coordinator does not provide the UTL permits, UASs, and/or FTS letters, then the PM should ask for them.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63</a:t>
            </a:fld>
            <a:endParaRPr lang="en-US"/>
          </a:p>
        </p:txBody>
      </p:sp>
    </p:spTree>
    <p:extLst>
      <p:ext uri="{BB962C8B-B14F-4D97-AF65-F5344CB8AC3E}">
        <p14:creationId xmlns:p14="http://schemas.microsoft.com/office/powerpoint/2010/main" val="155319304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False</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64</a:t>
            </a:fld>
            <a:endParaRPr lang="en-US"/>
          </a:p>
        </p:txBody>
      </p:sp>
    </p:spTree>
    <p:extLst>
      <p:ext uri="{BB962C8B-B14F-4D97-AF65-F5344CB8AC3E}">
        <p14:creationId xmlns:p14="http://schemas.microsoft.com/office/powerpoint/2010/main" val="110773798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will focus on CST Authorization.</a:t>
            </a:r>
          </a:p>
        </p:txBody>
      </p:sp>
      <p:sp>
        <p:nvSpPr>
          <p:cNvPr id="4" name="Slide Number Placeholder 3"/>
          <p:cNvSpPr>
            <a:spLocks noGrp="1"/>
          </p:cNvSpPr>
          <p:nvPr>
            <p:ph type="sldNum" sz="quarter" idx="5"/>
          </p:nvPr>
        </p:nvSpPr>
        <p:spPr/>
        <p:txBody>
          <a:bodyPr/>
          <a:lstStyle/>
          <a:p>
            <a:fld id="{ECCF2C3B-96AA-4650-A208-DC2D5D03174A}" type="slidenum">
              <a:rPr lang="en-US" smtClean="0"/>
              <a:t>65</a:t>
            </a:fld>
            <a:endParaRPr lang="en-US"/>
          </a:p>
        </p:txBody>
      </p:sp>
    </p:spTree>
    <p:extLst>
      <p:ext uri="{BB962C8B-B14F-4D97-AF65-F5344CB8AC3E}">
        <p14:creationId xmlns:p14="http://schemas.microsoft.com/office/powerpoint/2010/main" val="277839941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Abadi" panose="020B0604020104020204" pitchFamily="34" charset="0"/>
              </a:rPr>
              <a:t>The following are required in order to authorize the use of the construction funds: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Abadi" panose="020B0604020104020204" pitchFamily="34" charset="0"/>
              </a:rPr>
              <a:t>(Click 1-3): </a:t>
            </a:r>
            <a:r>
              <a:rPr lang="en-US" sz="1200" dirty="0">
                <a:solidFill>
                  <a:schemeClr val="tx1"/>
                </a:solidFill>
                <a:latin typeface="Abadi" panose="020B0604020104020204" pitchFamily="34" charset="0"/>
              </a:rPr>
              <a:t>Environmental Certification; Utility Certification; ROW Certification;</a:t>
            </a:r>
            <a:endParaRPr kumimoji="0" lang="en-US" sz="2400" b="0" i="0" u="none" strike="noStrike" kern="1200" cap="none" spc="0" normalizeH="0" baseline="0" noProof="0" dirty="0">
              <a:ln>
                <a:noFill/>
              </a:ln>
              <a:solidFill>
                <a:prstClr val="black"/>
              </a:solidFill>
              <a:effectLst/>
              <a:uLnTx/>
              <a:uFillTx/>
              <a:latin typeface="Abadi" panose="020B06040201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66</a:t>
            </a:fld>
            <a:endParaRPr lang="en-US"/>
          </a:p>
        </p:txBody>
      </p:sp>
    </p:spTree>
    <p:extLst>
      <p:ext uri="{BB962C8B-B14F-4D97-AF65-F5344CB8AC3E}">
        <p14:creationId xmlns:p14="http://schemas.microsoft.com/office/powerpoint/2010/main" val="356722192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i="1" dirty="0"/>
              <a:t>continued from previous slide</a:t>
            </a:r>
            <a:r>
              <a:rPr lang="en-US" dirty="0"/>
              <a:t>]</a:t>
            </a:r>
            <a:endParaRPr lang="en-US"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Abadi" panose="020B0604020104020204" pitchFamily="34" charset="0"/>
              </a:rPr>
              <a:t>(Click 1-2): </a:t>
            </a:r>
            <a:r>
              <a:rPr lang="en-US" sz="1200" dirty="0">
                <a:solidFill>
                  <a:schemeClr val="tx1"/>
                </a:solidFill>
                <a:latin typeface="Abadi" panose="020B0604020104020204" pitchFamily="34" charset="0"/>
              </a:rPr>
              <a:t>final plans, and Engineer’s Cost Estimate. The cost estimate is prepared by the Office of Engineering Services. Only that office has access to see the final cost estimate.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Abadi" panose="020B0604020104020204" pitchFamily="34" charset="0"/>
              </a:rPr>
              <a:t>(click 3): Per the letting schedule, CST funds are to be authorized 7 weeks before let.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badi" panose="020B06040201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67</a:t>
            </a:fld>
            <a:endParaRPr lang="en-US"/>
          </a:p>
        </p:txBody>
      </p:sp>
    </p:spTree>
    <p:extLst>
      <p:ext uri="{BB962C8B-B14F-4D97-AF65-F5344CB8AC3E}">
        <p14:creationId xmlns:p14="http://schemas.microsoft.com/office/powerpoint/2010/main" val="412726145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D</a:t>
            </a:r>
          </a:p>
        </p:txBody>
      </p:sp>
      <p:sp>
        <p:nvSpPr>
          <p:cNvPr id="4" name="Slide Number Placeholder 3"/>
          <p:cNvSpPr>
            <a:spLocks noGrp="1"/>
          </p:cNvSpPr>
          <p:nvPr>
            <p:ph type="sldNum" sz="quarter" idx="5"/>
          </p:nvPr>
        </p:nvSpPr>
        <p:spPr/>
        <p:txBody>
          <a:bodyPr/>
          <a:lstStyle/>
          <a:p>
            <a:fld id="{ECCF2C3B-96AA-4650-A208-DC2D5D03174A}" type="slidenum">
              <a:rPr lang="en-US" smtClean="0"/>
              <a:t>68</a:t>
            </a:fld>
            <a:endParaRPr lang="en-US"/>
          </a:p>
        </p:txBody>
      </p:sp>
    </p:spTree>
    <p:extLst>
      <p:ext uri="{BB962C8B-B14F-4D97-AF65-F5344CB8AC3E}">
        <p14:creationId xmlns:p14="http://schemas.microsoft.com/office/powerpoint/2010/main" val="101105241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B </a:t>
            </a:r>
            <a:r>
              <a:rPr lang="en-US" i="1" dirty="0"/>
              <a:t>- To authorize construction funds, all GDOT let projects require 3 certifications, final plans, and a detailed engineering cost estimate.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69</a:t>
            </a:fld>
            <a:endParaRPr lang="en-US"/>
          </a:p>
        </p:txBody>
      </p:sp>
    </p:spTree>
    <p:extLst>
      <p:ext uri="{BB962C8B-B14F-4D97-AF65-F5344CB8AC3E}">
        <p14:creationId xmlns:p14="http://schemas.microsoft.com/office/powerpoint/2010/main" val="3265610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t>
            </a:r>
            <a:r>
              <a:rPr lang="en-US" dirty="0">
                <a:latin typeface="Abadi" panose="020B0604020104020204" pitchFamily="34" charset="0"/>
              </a:rPr>
              <a:t>If any federal money will be used on the project, GDOT must follow the Plan Development Process (PDP) per the oversight agreement with Federal Highway Administration (FHWA).</a:t>
            </a:r>
          </a:p>
          <a:p>
            <a:endParaRPr lang="en-US" dirty="0">
              <a:latin typeface="Abadi" panose="020B0604020104020204" pitchFamily="34" charset="0"/>
            </a:endParaRPr>
          </a:p>
          <a:p>
            <a:r>
              <a:rPr lang="en-US" dirty="0"/>
              <a:t>(click 2) </a:t>
            </a:r>
            <a:r>
              <a:rPr lang="en-US" dirty="0">
                <a:latin typeface="Abadi" panose="020B0604020104020204" pitchFamily="34" charset="0"/>
              </a:rPr>
              <a:t>The final design phase usually begins after PFPR inspection has been held and the PFPR report with responses has been accepted. </a:t>
            </a:r>
          </a:p>
          <a:p>
            <a:endParaRPr lang="en-US" dirty="0">
              <a:latin typeface="Abadi" panose="020B0604020104020204" pitchFamily="34" charset="0"/>
            </a:endParaRPr>
          </a:p>
          <a:p>
            <a:r>
              <a:rPr lang="en-US" dirty="0"/>
              <a:t>(click 3) </a:t>
            </a:r>
            <a:r>
              <a:rPr lang="en-US" dirty="0">
                <a:latin typeface="Abadi" panose="020B0604020104020204" pitchFamily="34" charset="0"/>
              </a:rPr>
              <a:t>During the final design phase, once the ROW plans are approved, any changes to the construction plans that increase or decrease the required ROW or easement should be avoided, if possible.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7</a:t>
            </a:fld>
            <a:endParaRPr lang="en-US"/>
          </a:p>
        </p:txBody>
      </p:sp>
    </p:spTree>
    <p:extLst>
      <p:ext uri="{BB962C8B-B14F-4D97-AF65-F5344CB8AC3E}">
        <p14:creationId xmlns:p14="http://schemas.microsoft.com/office/powerpoint/2010/main" val="275363329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Sometimes, there may changes to the plans that are not ready until after the final plans have been submitted. This should try to be avoided, but if it cannot, then a plan revision is required. The next few slides will discuss the various types of plan revisions.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70</a:t>
            </a:fld>
            <a:endParaRPr lang="en-US"/>
          </a:p>
        </p:txBody>
      </p:sp>
    </p:spTree>
    <p:extLst>
      <p:ext uri="{BB962C8B-B14F-4D97-AF65-F5344CB8AC3E}">
        <p14:creationId xmlns:p14="http://schemas.microsoft.com/office/powerpoint/2010/main" val="392440805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PM is responsible for submitting plan revisions after final plans have been submitted.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There are 3 categories for revisions: 1) revision prior to advertisement. 2) revision by amendment, 3) use on construction revision.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71</a:t>
            </a:fld>
            <a:endParaRPr lang="en-US"/>
          </a:p>
        </p:txBody>
      </p:sp>
    </p:spTree>
    <p:extLst>
      <p:ext uri="{BB962C8B-B14F-4D97-AF65-F5344CB8AC3E}">
        <p14:creationId xmlns:p14="http://schemas.microsoft.com/office/powerpoint/2010/main" val="392440805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t>
            </a:r>
            <a:r>
              <a:rPr lang="en-US" b="0" dirty="0"/>
              <a:t>Revision prior to Advertisement are submitted to the office of construction bidding administration.</a:t>
            </a:r>
          </a:p>
          <a:p>
            <a:r>
              <a:rPr lang="en-US" b="0" dirty="0"/>
              <a:t>This revision is for changes that are submitted no later than 6.5 weeks prior to letting.</a:t>
            </a:r>
          </a:p>
          <a:p>
            <a:r>
              <a:rPr lang="en-US" b="0" dirty="0"/>
              <a:t> If it is a PODI (projects of division interest) project, the revision is submitted no later than 7.5 weeks prior to let.</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72</a:t>
            </a:fld>
            <a:endParaRPr lang="en-US"/>
          </a:p>
        </p:txBody>
      </p:sp>
    </p:spTree>
    <p:extLst>
      <p:ext uri="{BB962C8B-B14F-4D97-AF65-F5344CB8AC3E}">
        <p14:creationId xmlns:p14="http://schemas.microsoft.com/office/powerpoint/2010/main" val="312645521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(click 1): Revision by Amendment are submitted to the office of construction bidding administration. These changes will be an amendment to what is being posted as the bid package.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Revisions by Amendment are c</a:t>
            </a:r>
            <a:r>
              <a:rPr lang="en-US" dirty="0"/>
              <a:t>hanges to plans that occur from 6.5 week to 10 calendar days before letting.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73</a:t>
            </a:fld>
            <a:endParaRPr lang="en-US"/>
          </a:p>
        </p:txBody>
      </p:sp>
    </p:spTree>
    <p:extLst>
      <p:ext uri="{BB962C8B-B14F-4D97-AF65-F5344CB8AC3E}">
        <p14:creationId xmlns:p14="http://schemas.microsoft.com/office/powerpoint/2010/main" val="305696323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Use on Construction or UOC revisions are submitted directly to the contractor. Note: If NTP has not been issued to the contractor, the PM must “hold” onto the UOC until NTP has been issued.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are plan changes that occur 9 days before letting or anytime during the construction phase.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74</a:t>
            </a:fld>
            <a:endParaRPr lang="en-US"/>
          </a:p>
        </p:txBody>
      </p:sp>
    </p:spTree>
    <p:extLst>
      <p:ext uri="{BB962C8B-B14F-4D97-AF65-F5344CB8AC3E}">
        <p14:creationId xmlns:p14="http://schemas.microsoft.com/office/powerpoint/2010/main" val="309068381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Revised Final Plans letter is required for </a:t>
            </a:r>
            <a:r>
              <a:rPr lang="en-US" b="0" dirty="0"/>
              <a:t>Revision prior to Advertisement submission.</a:t>
            </a:r>
          </a:p>
          <a:p>
            <a:endParaRPr lang="en-US" b="0" dirty="0"/>
          </a:p>
          <a:p>
            <a:r>
              <a:rPr lang="en-US" b="0" dirty="0"/>
              <a:t>(click 2) The Amendment letter is required for the Revision by Amendment submission.</a:t>
            </a:r>
          </a:p>
          <a:p>
            <a:endParaRPr lang="en-US" b="0" dirty="0"/>
          </a:p>
          <a:p>
            <a:r>
              <a:rPr lang="en-US" b="0" dirty="0"/>
              <a:t>(click 3) The Use on Construction letter is required for the UOC submission. </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(click 4) </a:t>
            </a:r>
            <a:r>
              <a:rPr lang="en-US" sz="1200" dirty="0">
                <a:solidFill>
                  <a:srgbClr val="FF0000"/>
                </a:solidFill>
                <a:latin typeface="Abadi" panose="020B0604020104020204" pitchFamily="34" charset="0"/>
              </a:rPr>
              <a:t>Prior to any plan changes, PM must coordinate with OES and District UTL office to ensure that changes do not trigger additional coordination or report updates.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75</a:t>
            </a:fld>
            <a:endParaRPr lang="en-US"/>
          </a:p>
        </p:txBody>
      </p:sp>
    </p:spTree>
    <p:extLst>
      <p:ext uri="{BB962C8B-B14F-4D97-AF65-F5344CB8AC3E}">
        <p14:creationId xmlns:p14="http://schemas.microsoft.com/office/powerpoint/2010/main" val="136778775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dirty="0">
                <a:latin typeface="Abadi" panose="020B0604020104020204" pitchFamily="34" charset="0"/>
              </a:rPr>
              <a:t>After the contractor has been awarded the project </a:t>
            </a:r>
            <a:r>
              <a:rPr lang="en-US" u="sng" dirty="0">
                <a:latin typeface="Abadi" panose="020B0604020104020204" pitchFamily="34" charset="0"/>
              </a:rPr>
              <a:t>and</a:t>
            </a:r>
            <a:r>
              <a:rPr lang="en-US" dirty="0">
                <a:latin typeface="Abadi" panose="020B0604020104020204" pitchFamily="34" charset="0"/>
              </a:rPr>
              <a:t> the NTP has been issued, the PM must notify the property owners that construction is starting.</a:t>
            </a:r>
            <a:endParaRPr lang="en-US" b="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latin typeface="Abadi" panose="020B0604020104020204" pitchFamily="34" charset="0"/>
              </a:rPr>
              <a:t>(click 2) </a:t>
            </a:r>
            <a:r>
              <a:rPr lang="en-US" dirty="0">
                <a:solidFill>
                  <a:schemeClr val="tx1"/>
                </a:solidFill>
                <a:latin typeface="Abadi" panose="020B0604020104020204" pitchFamily="34" charset="0"/>
              </a:rPr>
              <a:t>PM must prepare and mail </a:t>
            </a:r>
            <a:r>
              <a:rPr lang="en-US" dirty="0">
                <a:solidFill>
                  <a:srgbClr val="00B0F0"/>
                </a:solidFill>
                <a:latin typeface="Abadi" panose="020B0604020104020204" pitchFamily="34" charset="0"/>
              </a:rPr>
              <a:t>“Property Owner CST Notification Letter”. Do not mail the letter until the contractor has NTP.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76</a:t>
            </a:fld>
            <a:endParaRPr lang="en-US"/>
          </a:p>
        </p:txBody>
      </p:sp>
    </p:spTree>
    <p:extLst>
      <p:ext uri="{BB962C8B-B14F-4D97-AF65-F5344CB8AC3E}">
        <p14:creationId xmlns:p14="http://schemas.microsoft.com/office/powerpoint/2010/main" val="277565203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True</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77</a:t>
            </a:fld>
            <a:endParaRPr lang="en-US"/>
          </a:p>
        </p:txBody>
      </p:sp>
    </p:spTree>
    <p:extLst>
      <p:ext uri="{BB962C8B-B14F-4D97-AF65-F5344CB8AC3E}">
        <p14:creationId xmlns:p14="http://schemas.microsoft.com/office/powerpoint/2010/main" val="254228538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D</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78</a:t>
            </a:fld>
            <a:endParaRPr lang="en-US"/>
          </a:p>
        </p:txBody>
      </p:sp>
    </p:spTree>
    <p:extLst>
      <p:ext uri="{BB962C8B-B14F-4D97-AF65-F5344CB8AC3E}">
        <p14:creationId xmlns:p14="http://schemas.microsoft.com/office/powerpoint/2010/main" val="13323716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just a list of potential templates that may be required between ROW authorization and Let. There may be other submissions needed that are not listed. These are just the most common templates that this program uses. </a:t>
            </a:r>
          </a:p>
        </p:txBody>
      </p:sp>
      <p:sp>
        <p:nvSpPr>
          <p:cNvPr id="4" name="Slide Number Placeholder 3"/>
          <p:cNvSpPr>
            <a:spLocks noGrp="1"/>
          </p:cNvSpPr>
          <p:nvPr>
            <p:ph type="sldNum" sz="quarter" idx="5"/>
          </p:nvPr>
        </p:nvSpPr>
        <p:spPr/>
        <p:txBody>
          <a:bodyPr/>
          <a:lstStyle/>
          <a:p>
            <a:fld id="{ECCF2C3B-96AA-4650-A208-DC2D5D03174A}" type="slidenum">
              <a:rPr lang="en-US" smtClean="0"/>
              <a:t>79</a:t>
            </a:fld>
            <a:endParaRPr lang="en-US"/>
          </a:p>
        </p:txBody>
      </p:sp>
    </p:spTree>
    <p:extLst>
      <p:ext uri="{BB962C8B-B14F-4D97-AF65-F5344CB8AC3E}">
        <p14:creationId xmlns:p14="http://schemas.microsoft.com/office/powerpoint/2010/main" val="9753293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is a simplified version of the Final  Design PDP flowchart from after ROW Authorization to Let. </a:t>
            </a:r>
          </a:p>
          <a:p>
            <a:r>
              <a:rPr lang="en-US" dirty="0"/>
              <a:t>(click 1) ROW acquisition begins after the funds have been authorized. </a:t>
            </a:r>
          </a:p>
          <a:p>
            <a:r>
              <a:rPr lang="en-US" dirty="0"/>
              <a:t>(click 2) While ROW acquisition is in progress, the design plans are being finalized.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The 2</a:t>
            </a:r>
            <a:r>
              <a:rPr lang="en-US" baseline="30000" dirty="0"/>
              <a:t>nd</a:t>
            </a:r>
            <a:r>
              <a:rPr lang="en-US" dirty="0"/>
              <a:t> Utility submission process is occurring during the final design process. </a:t>
            </a:r>
          </a:p>
          <a:p>
            <a:r>
              <a:rPr lang="en-US" dirty="0"/>
              <a:t>(click 4) Based on these plans, the NEPA document and special studies (ecology, archaeology, history, air, &amp; noise) are re-evaluated to ensure that what was previously approved is still valid and that impacts have not changed, or the change(s) have been documented. </a:t>
            </a:r>
          </a:p>
          <a:p>
            <a:r>
              <a:rPr lang="en-US" dirty="0"/>
              <a:t>(click 5) After the project has been certified for environmental, ROW, and utilities, the construction funds can be authorized. </a:t>
            </a:r>
          </a:p>
          <a:p>
            <a:r>
              <a:rPr lang="en-US" dirty="0"/>
              <a:t>(click 6) A final detailed CST cost estimate is prepared based on the final plans. </a:t>
            </a:r>
          </a:p>
          <a:p>
            <a:r>
              <a:rPr lang="en-US" dirty="0"/>
              <a:t>(click 7) The funds for construction are authorized after the final plans are prepared, the 3 certifications are received, and the detailed CST cost estimate is prepared. </a:t>
            </a:r>
          </a:p>
          <a:p>
            <a:r>
              <a:rPr lang="en-US" dirty="0"/>
              <a:t>(click 8) After CST Authorization, the project is advertised and then it can be awarded (aka let) to the lowest qualified bidder. </a:t>
            </a:r>
          </a:p>
        </p:txBody>
      </p:sp>
      <p:sp>
        <p:nvSpPr>
          <p:cNvPr id="4" name="Slide Number Placeholder 3"/>
          <p:cNvSpPr>
            <a:spLocks noGrp="1"/>
          </p:cNvSpPr>
          <p:nvPr>
            <p:ph type="sldNum" sz="quarter" idx="5"/>
          </p:nvPr>
        </p:nvSpPr>
        <p:spPr/>
        <p:txBody>
          <a:bodyPr/>
          <a:lstStyle/>
          <a:p>
            <a:fld id="{ECCF2C3B-96AA-4650-A208-DC2D5D03174A}" type="slidenum">
              <a:rPr lang="en-US" smtClean="0"/>
              <a:t>8</a:t>
            </a:fld>
            <a:endParaRPr lang="en-US"/>
          </a:p>
        </p:txBody>
      </p:sp>
    </p:spTree>
    <p:extLst>
      <p:ext uri="{BB962C8B-B14F-4D97-AF65-F5344CB8AC3E}">
        <p14:creationId xmlns:p14="http://schemas.microsoft.com/office/powerpoint/2010/main" val="22731044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badi" panose="020B0604020104020204" pitchFamily="34" charset="0"/>
              </a:rPr>
              <a:t>(click 1) </a:t>
            </a:r>
            <a:r>
              <a:rPr lang="en-US" sz="1200" b="1" dirty="0">
                <a:solidFill>
                  <a:srgbClr val="0070C0"/>
                </a:solidFill>
                <a:latin typeface="Abadi" panose="020B0604020104020204" pitchFamily="34" charset="0"/>
              </a:rPr>
              <a:t>FFPR inspection </a:t>
            </a:r>
            <a:r>
              <a:rPr lang="en-US" sz="1200" dirty="0">
                <a:latin typeface="Abadi" panose="020B0604020104020204" pitchFamily="34" charset="0"/>
              </a:rPr>
              <a:t>is held to provide an opportunity for all subject matter experts (SMEs) to </a:t>
            </a:r>
            <a:r>
              <a:rPr lang="en-US" sz="1200" b="1" dirty="0">
                <a:solidFill>
                  <a:srgbClr val="0070C0"/>
                </a:solidFill>
                <a:latin typeface="Abadi" panose="020B0604020104020204" pitchFamily="34" charset="0"/>
              </a:rPr>
              <a:t>review the proposed final plans </a:t>
            </a:r>
            <a:r>
              <a:rPr lang="en-US" sz="1200" dirty="0">
                <a:latin typeface="Abadi" panose="020B0604020104020204" pitchFamily="34" charset="0"/>
              </a:rPr>
              <a:t>and provide written comments. This is a first review of the plans that will be provided to the contractor for construction. It is held before corrected FFPR plans and final plans are  submitted.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9</a:t>
            </a:fld>
            <a:endParaRPr lang="en-US"/>
          </a:p>
        </p:txBody>
      </p:sp>
    </p:spTree>
    <p:extLst>
      <p:ext uri="{BB962C8B-B14F-4D97-AF65-F5344CB8AC3E}">
        <p14:creationId xmlns:p14="http://schemas.microsoft.com/office/powerpoint/2010/main" val="23819180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HD-PanelTitle-GrommetsCombin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88F2016D-9430-4712-860B-99B595C3860D}" type="datetimeFigureOut">
              <a:rPr lang="en-US" smtClean="0"/>
              <a:t>11/25/2025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AB7850A1-E59D-4A64-AF55-2428E5A3E241}" type="slidenum">
              <a:rPr lang="en-US" smtClean="0"/>
              <a:t>‹#›</a:t>
            </a:fld>
            <a:endParaRPr lang="en-US"/>
          </a:p>
        </p:txBody>
      </p:sp>
      <p:cxnSp>
        <p:nvCxnSpPr>
          <p:cNvPr id="15" name="Straight Connector 14"/>
          <p:cNvCxnSpPr/>
          <p:nvPr/>
        </p:nvCxnSpPr>
        <p:spPr>
          <a:xfrm>
            <a:off x="2692399" y="3522131"/>
            <a:ext cx="681566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3172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2016D-9430-4712-860B-99B595C3860D}" type="datetimeFigureOut">
              <a:rPr lang="en-US" smtClean="0"/>
              <a:t>11/25/2025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3141431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11/25/2025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5" name="Straight Connector 14"/>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65680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11/25/2025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646003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11/25/2025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33954061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4"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11/25/2025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963346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1"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11/25/2025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5" name="Straight Connector 14"/>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233134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2016D-9430-4712-860B-99B595C3860D}" type="datetimeFigureOut">
              <a:rPr lang="en-US" smtClean="0"/>
              <a:t>11/25/2025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188777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2016D-9430-4712-860B-99B595C3860D}" type="datetimeFigureOut">
              <a:rPr lang="en-US" smtClean="0"/>
              <a:t>11/25/2025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4" name="Straight Connector 13"/>
          <p:cNvCxnSpPr/>
          <p:nvPr/>
        </p:nvCxnSpPr>
        <p:spPr>
          <a:xfrm>
            <a:off x="8863890" y="990600"/>
            <a:ext cx="0" cy="487680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3242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2016D-9430-4712-860B-99B595C3860D}" type="datetimeFigureOut">
              <a:rPr lang="en-US" smtClean="0"/>
              <a:t>11/25/2025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4239206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11/25/2025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6" name="Straight Connector 15"/>
          <p:cNvCxnSpPr/>
          <p:nvPr/>
        </p:nvCxnSpPr>
        <p:spPr>
          <a:xfrm>
            <a:off x="2012723" y="3710585"/>
            <a:ext cx="8163380"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61024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8F2016D-9430-4712-860B-99B595C3860D}" type="datetimeFigureOut">
              <a:rPr lang="en-US" smtClean="0"/>
              <a:t>11/25/2025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1589600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8F2016D-9430-4712-860B-99B595C3860D}" type="datetimeFigureOut">
              <a:rPr lang="en-US" smtClean="0"/>
              <a:t>11/25/2025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7850A1-E59D-4A64-AF55-2428E5A3E241}" type="slidenum">
              <a:rPr lang="en-US" smtClean="0"/>
              <a:t>‹#›</a:t>
            </a:fld>
            <a:endParaRPr lang="en-US"/>
          </a:p>
        </p:txBody>
      </p:sp>
      <p:cxnSp>
        <p:nvCxnSpPr>
          <p:cNvPr id="18" name="Straight Connector 1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670065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8F2016D-9430-4712-860B-99B595C3860D}" type="datetimeFigureOut">
              <a:rPr lang="en-US" smtClean="0"/>
              <a:t>11/25/2025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B7850A1-E59D-4A64-AF55-2428E5A3E241}" type="slidenum">
              <a:rPr lang="en-US" smtClean="0"/>
              <a:t>‹#›</a:t>
            </a:fld>
            <a:endParaRPr lang="en-US"/>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870199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F2016D-9430-4712-860B-99B595C3860D}" type="datetimeFigureOut">
              <a:rPr lang="en-US" smtClean="0"/>
              <a:t>11/25/2025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1681268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2016D-9430-4712-860B-99B595C3860D}" type="datetimeFigureOut">
              <a:rPr lang="en-US" smtClean="0"/>
              <a:t>11/25/2025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cxnSp>
        <p:nvCxnSpPr>
          <p:cNvPr id="16" name="Straight Connector 15"/>
          <p:cNvCxnSpPr/>
          <p:nvPr/>
        </p:nvCxnSpPr>
        <p:spPr>
          <a:xfrm>
            <a:off x="1396169" y="2912533"/>
            <a:ext cx="35144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603005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2016D-9430-4712-860B-99B595C3860D}" type="datetimeFigureOut">
              <a:rPr lang="en-US" smtClean="0"/>
              <a:t>11/25/2025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839654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HD-PanelContent-GrommetsCombined.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8F2016D-9430-4712-860B-99B595C3860D}" type="datetimeFigureOut">
              <a:rPr lang="en-US" smtClean="0"/>
              <a:t>11/25/2025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AB7850A1-E59D-4A64-AF55-2428E5A3E241}" type="slidenum">
              <a:rPr lang="en-US" smtClean="0"/>
              <a:t>‹#›</a:t>
            </a:fld>
            <a:endParaRPr lang="en-US"/>
          </a:p>
        </p:txBody>
      </p:sp>
    </p:spTree>
    <p:extLst>
      <p:ext uri="{BB962C8B-B14F-4D97-AF65-F5344CB8AC3E}">
        <p14:creationId xmlns:p14="http://schemas.microsoft.com/office/powerpoint/2010/main" val="2217592611"/>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5.svg"/><Relationship Id="rId5" Type="http://schemas.openxmlformats.org/officeDocument/2006/relationships/image" Target="../media/image24.png"/><Relationship Id="rId10" Type="http://schemas.openxmlformats.org/officeDocument/2006/relationships/image" Target="../media/image31.svg"/><Relationship Id="rId4" Type="http://schemas.openxmlformats.org/officeDocument/2006/relationships/image" Target="../media/image27.svg"/><Relationship Id="rId9" Type="http://schemas.openxmlformats.org/officeDocument/2006/relationships/image" Target="../media/image30.png"/></Relationships>
</file>

<file path=ppt/slides/_rels/slide14.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30.png"/><Relationship Id="rId7"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31.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34.png"/><Relationship Id="rId7"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7.svg"/><Relationship Id="rId5" Type="http://schemas.openxmlformats.org/officeDocument/2006/relationships/image" Target="../media/image26.png"/><Relationship Id="rId10" Type="http://schemas.openxmlformats.org/officeDocument/2006/relationships/image" Target="../media/image39.svg"/><Relationship Id="rId4" Type="http://schemas.openxmlformats.org/officeDocument/2006/relationships/image" Target="../media/image35.svg"/><Relationship Id="rId9" Type="http://schemas.openxmlformats.org/officeDocument/2006/relationships/image" Target="../media/image38.png"/></Relationships>
</file>

<file path=ppt/slides/_rels/slide17.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3.svg"/><Relationship Id="rId5" Type="http://schemas.openxmlformats.org/officeDocument/2006/relationships/image" Target="../media/image42.png"/><Relationship Id="rId10" Type="http://schemas.openxmlformats.org/officeDocument/2006/relationships/image" Target="../media/image47.svg"/><Relationship Id="rId4" Type="http://schemas.openxmlformats.org/officeDocument/2006/relationships/image" Target="../media/image41.svg"/><Relationship Id="rId9" Type="http://schemas.openxmlformats.org/officeDocument/2006/relationships/image" Target="../media/image4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3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5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5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6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7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7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5066F8AE-A5C7-4B3E-B1DA-D0B624059BE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736" y="0"/>
            <a:ext cx="12229962" cy="6856214"/>
            <a:chOff x="-15736" y="0"/>
            <a:chExt cx="12229962" cy="6856214"/>
          </a:xfrm>
        </p:grpSpPr>
        <p:pic>
          <p:nvPicPr>
            <p:cNvPr id="16" name="Picture 15">
              <a:extLst>
                <a:ext uri="{FF2B5EF4-FFF2-40B4-BE49-F238E27FC236}">
                  <a16:creationId xmlns:a16="http://schemas.microsoft.com/office/drawing/2014/main" id="{F78E901E-6697-44E3-9533-1457FA4F0488}"/>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7" name="Rectangle 16">
              <a:extLst>
                <a:ext uri="{FF2B5EF4-FFF2-40B4-BE49-F238E27FC236}">
                  <a16:creationId xmlns:a16="http://schemas.microsoft.com/office/drawing/2014/main" id="{C515452A-514A-4763-9932-37302A8D6D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18" name="Picture 17">
              <a:extLst>
                <a:ext uri="{FF2B5EF4-FFF2-40B4-BE49-F238E27FC236}">
                  <a16:creationId xmlns:a16="http://schemas.microsoft.com/office/drawing/2014/main" id="{D0EC146D-CF08-4B34-ADEB-2F0296F98A14}"/>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9" name="Picture 18">
              <a:extLst>
                <a:ext uri="{FF2B5EF4-FFF2-40B4-BE49-F238E27FC236}">
                  <a16:creationId xmlns:a16="http://schemas.microsoft.com/office/drawing/2014/main" id="{E1FBA240-87AB-400A-9292-7DC6F3E55215}"/>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useBgFill="1">
        <p:nvSpPr>
          <p:cNvPr id="21" name="Rectangle 20">
            <a:extLst>
              <a:ext uri="{FF2B5EF4-FFF2-40B4-BE49-F238E27FC236}">
                <a16:creationId xmlns:a16="http://schemas.microsoft.com/office/drawing/2014/main" id="{F733538D-5433-42E7-AA08-DC5FDEDA47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EFF0D748-F401-8B81-699B-7C07C67BCB4A}"/>
              </a:ext>
            </a:extLst>
          </p:cNvPr>
          <p:cNvPicPr>
            <a:picLocks noChangeAspect="1"/>
          </p:cNvPicPr>
          <p:nvPr/>
        </p:nvPicPr>
        <p:blipFill>
          <a:blip r:embed="rId6"/>
          <a:srcRect/>
          <a:stretch>
            <a:fillRect/>
          </a:stretch>
        </p:blipFill>
        <p:spPr>
          <a:xfrm>
            <a:off x="20" y="10"/>
            <a:ext cx="12191980" cy="6857990"/>
          </a:xfrm>
          <a:prstGeom prst="rect">
            <a:avLst/>
          </a:prstGeom>
        </p:spPr>
      </p:pic>
    </p:spTree>
    <p:extLst>
      <p:ext uri="{BB962C8B-B14F-4D97-AF65-F5344CB8AC3E}">
        <p14:creationId xmlns:p14="http://schemas.microsoft.com/office/powerpoint/2010/main" val="29468336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31A2FF-7007-E804-A72F-1A44BD7E5FDD}"/>
              </a:ext>
            </a:extLst>
          </p:cNvPr>
          <p:cNvSpPr>
            <a:spLocks noGrp="1"/>
          </p:cNvSpPr>
          <p:nvPr>
            <p:ph idx="1"/>
          </p:nvPr>
        </p:nvSpPr>
        <p:spPr/>
        <p:txBody>
          <a:bodyPr/>
          <a:lstStyle/>
          <a:p>
            <a:endParaRPr lang="en-US">
              <a:latin typeface="Abadi" panose="020B0604020104020204" pitchFamily="34" charset="0"/>
            </a:endParaRPr>
          </a:p>
        </p:txBody>
      </p:sp>
      <p:sp>
        <p:nvSpPr>
          <p:cNvPr id="4" name="Rectangle 3">
            <a:extLst>
              <a:ext uri="{FF2B5EF4-FFF2-40B4-BE49-F238E27FC236}">
                <a16:creationId xmlns:a16="http://schemas.microsoft.com/office/drawing/2014/main" id="{3BBB9F63-1150-F915-0A1C-5107076CDF86}"/>
              </a:ext>
            </a:extLst>
          </p:cNvPr>
          <p:cNvSpPr/>
          <p:nvPr/>
        </p:nvSpPr>
        <p:spPr>
          <a:xfrm>
            <a:off x="429587" y="271837"/>
            <a:ext cx="11338560" cy="620877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badi" panose="020B0604020104020204" pitchFamily="34" charset="0"/>
            </a:endParaRPr>
          </a:p>
        </p:txBody>
      </p:sp>
      <p:sp>
        <p:nvSpPr>
          <p:cNvPr id="5" name="TextBox 4">
            <a:extLst>
              <a:ext uri="{FF2B5EF4-FFF2-40B4-BE49-F238E27FC236}">
                <a16:creationId xmlns:a16="http://schemas.microsoft.com/office/drawing/2014/main" id="{D9F7BC03-DFB2-AF59-7037-1F20599D65B8}"/>
              </a:ext>
            </a:extLst>
          </p:cNvPr>
          <p:cNvSpPr txBox="1"/>
          <p:nvPr/>
        </p:nvSpPr>
        <p:spPr>
          <a:xfrm>
            <a:off x="898779" y="622021"/>
            <a:ext cx="10601586" cy="646331"/>
          </a:xfrm>
          <a:prstGeom prst="rect">
            <a:avLst/>
          </a:prstGeom>
          <a:noFill/>
        </p:spPr>
        <p:txBody>
          <a:bodyPr wrap="square" rtlCol="0">
            <a:spAutoFit/>
          </a:bodyPr>
          <a:lstStyle/>
          <a:p>
            <a:pPr algn="ctr"/>
            <a:r>
              <a:rPr lang="en-US" sz="3600" b="1" dirty="0">
                <a:latin typeface="Abadi" panose="020B0604020104020204" pitchFamily="34" charset="0"/>
              </a:rPr>
              <a:t>Plan Development Process: Final Design</a:t>
            </a:r>
          </a:p>
        </p:txBody>
      </p:sp>
      <p:sp>
        <p:nvSpPr>
          <p:cNvPr id="10" name="Rectangle: Rounded Corners 9">
            <a:extLst>
              <a:ext uri="{FF2B5EF4-FFF2-40B4-BE49-F238E27FC236}">
                <a16:creationId xmlns:a16="http://schemas.microsoft.com/office/drawing/2014/main" id="{D7C22972-E8DA-1CE6-9C3F-2A3BDAE1BE18}"/>
              </a:ext>
            </a:extLst>
          </p:cNvPr>
          <p:cNvSpPr/>
          <p:nvPr/>
        </p:nvSpPr>
        <p:spPr>
          <a:xfrm>
            <a:off x="1475117" y="3044684"/>
            <a:ext cx="9241766" cy="584833"/>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badi" panose="020B0604020104020204" pitchFamily="34" charset="0"/>
            </a:endParaRPr>
          </a:p>
        </p:txBody>
      </p:sp>
      <p:sp>
        <p:nvSpPr>
          <p:cNvPr id="8" name="TextBox 7">
            <a:extLst>
              <a:ext uri="{FF2B5EF4-FFF2-40B4-BE49-F238E27FC236}">
                <a16:creationId xmlns:a16="http://schemas.microsoft.com/office/drawing/2014/main" id="{99D77200-420F-EC91-0739-9E3475BF6DA1}"/>
              </a:ext>
            </a:extLst>
          </p:cNvPr>
          <p:cNvSpPr txBox="1"/>
          <p:nvPr/>
        </p:nvSpPr>
        <p:spPr>
          <a:xfrm>
            <a:off x="2889239" y="3010586"/>
            <a:ext cx="5785391" cy="584775"/>
          </a:xfrm>
          <a:prstGeom prst="rect">
            <a:avLst/>
          </a:prstGeom>
          <a:noFill/>
        </p:spPr>
        <p:txBody>
          <a:bodyPr wrap="square" rtlCol="0">
            <a:spAutoFit/>
          </a:bodyPr>
          <a:lstStyle/>
          <a:p>
            <a:pPr algn="ctr"/>
            <a:r>
              <a:rPr lang="en-US" sz="3200" b="1" dirty="0">
                <a:latin typeface="Abadi" panose="020B0604020104020204" pitchFamily="34" charset="0"/>
              </a:rPr>
              <a:t>Final Design</a:t>
            </a:r>
          </a:p>
        </p:txBody>
      </p:sp>
      <p:cxnSp>
        <p:nvCxnSpPr>
          <p:cNvPr id="36" name="Straight Connector 35">
            <a:extLst>
              <a:ext uri="{FF2B5EF4-FFF2-40B4-BE49-F238E27FC236}">
                <a16:creationId xmlns:a16="http://schemas.microsoft.com/office/drawing/2014/main" id="{EBE539ED-E9BE-6D1C-4E50-544611A526AF}"/>
              </a:ext>
            </a:extLst>
          </p:cNvPr>
          <p:cNvCxnSpPr>
            <a:cxnSpLocks/>
          </p:cNvCxnSpPr>
          <p:nvPr/>
        </p:nvCxnSpPr>
        <p:spPr>
          <a:xfrm>
            <a:off x="9366621" y="2807719"/>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19" name="TextBox 18">
            <a:extLst>
              <a:ext uri="{FF2B5EF4-FFF2-40B4-BE49-F238E27FC236}">
                <a16:creationId xmlns:a16="http://schemas.microsoft.com/office/drawing/2014/main" id="{6C3A1A84-C01F-A47B-20C9-56002D79BF87}"/>
              </a:ext>
            </a:extLst>
          </p:cNvPr>
          <p:cNvSpPr txBox="1"/>
          <p:nvPr/>
        </p:nvSpPr>
        <p:spPr>
          <a:xfrm>
            <a:off x="8905911" y="3940957"/>
            <a:ext cx="1810972" cy="954107"/>
          </a:xfrm>
          <a:prstGeom prst="rect">
            <a:avLst/>
          </a:prstGeom>
          <a:noFill/>
        </p:spPr>
        <p:txBody>
          <a:bodyPr wrap="square" rtlCol="0">
            <a:spAutoFit/>
          </a:bodyPr>
          <a:lstStyle/>
          <a:p>
            <a:r>
              <a:rPr lang="en-US" sz="2800" dirty="0">
                <a:latin typeface="Abadi" panose="020B0604020104020204" pitchFamily="34" charset="0"/>
              </a:rPr>
              <a:t>FFPR inspection</a:t>
            </a:r>
          </a:p>
        </p:txBody>
      </p:sp>
      <p:cxnSp>
        <p:nvCxnSpPr>
          <p:cNvPr id="15" name="Straight Connector 14">
            <a:extLst>
              <a:ext uri="{FF2B5EF4-FFF2-40B4-BE49-F238E27FC236}">
                <a16:creationId xmlns:a16="http://schemas.microsoft.com/office/drawing/2014/main" id="{EFD4259C-7063-45A8-20F5-688009ECDBD2}"/>
              </a:ext>
            </a:extLst>
          </p:cNvPr>
          <p:cNvCxnSpPr>
            <a:cxnSpLocks/>
          </p:cNvCxnSpPr>
          <p:nvPr/>
        </p:nvCxnSpPr>
        <p:spPr>
          <a:xfrm>
            <a:off x="8395616" y="2777194"/>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21" name="TextBox 20">
            <a:extLst>
              <a:ext uri="{FF2B5EF4-FFF2-40B4-BE49-F238E27FC236}">
                <a16:creationId xmlns:a16="http://schemas.microsoft.com/office/drawing/2014/main" id="{701A570C-20F2-2953-FD69-300DD67F5EE4}"/>
              </a:ext>
            </a:extLst>
          </p:cNvPr>
          <p:cNvSpPr txBox="1"/>
          <p:nvPr/>
        </p:nvSpPr>
        <p:spPr>
          <a:xfrm>
            <a:off x="7769144" y="1640273"/>
            <a:ext cx="1810972" cy="954107"/>
          </a:xfrm>
          <a:prstGeom prst="rect">
            <a:avLst/>
          </a:prstGeom>
          <a:noFill/>
        </p:spPr>
        <p:txBody>
          <a:bodyPr wrap="square" rtlCol="0">
            <a:spAutoFit/>
          </a:bodyPr>
          <a:lstStyle/>
          <a:p>
            <a:r>
              <a:rPr lang="en-US" sz="2800" dirty="0">
                <a:latin typeface="Abadi" panose="020B0604020104020204" pitchFamily="34" charset="0"/>
              </a:rPr>
              <a:t>FFPR Request </a:t>
            </a:r>
          </a:p>
        </p:txBody>
      </p:sp>
      <p:cxnSp>
        <p:nvCxnSpPr>
          <p:cNvPr id="22" name="Straight Connector 21">
            <a:extLst>
              <a:ext uri="{FF2B5EF4-FFF2-40B4-BE49-F238E27FC236}">
                <a16:creationId xmlns:a16="http://schemas.microsoft.com/office/drawing/2014/main" id="{800AC7CC-F29E-2CC5-6C55-2D31C0A0C649}"/>
              </a:ext>
            </a:extLst>
          </p:cNvPr>
          <p:cNvCxnSpPr>
            <a:cxnSpLocks/>
          </p:cNvCxnSpPr>
          <p:nvPr/>
        </p:nvCxnSpPr>
        <p:spPr>
          <a:xfrm>
            <a:off x="1872896" y="2739971"/>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9240DE20-8814-3F6B-C915-2F9834026A59}"/>
              </a:ext>
            </a:extLst>
          </p:cNvPr>
          <p:cNvSpPr txBox="1"/>
          <p:nvPr/>
        </p:nvSpPr>
        <p:spPr>
          <a:xfrm>
            <a:off x="1468045" y="3866482"/>
            <a:ext cx="2385498" cy="1384995"/>
          </a:xfrm>
          <a:prstGeom prst="rect">
            <a:avLst/>
          </a:prstGeom>
          <a:noFill/>
        </p:spPr>
        <p:txBody>
          <a:bodyPr wrap="square" rtlCol="0">
            <a:spAutoFit/>
          </a:bodyPr>
          <a:lstStyle/>
          <a:p>
            <a:r>
              <a:rPr lang="en-US" sz="2800" dirty="0">
                <a:latin typeface="Abadi" panose="020B0604020104020204" pitchFamily="34" charset="0"/>
              </a:rPr>
              <a:t>ROW Authorization (if applicable)</a:t>
            </a:r>
          </a:p>
        </p:txBody>
      </p:sp>
      <p:sp>
        <p:nvSpPr>
          <p:cNvPr id="25" name="Star: 5 Points 24">
            <a:extLst>
              <a:ext uri="{FF2B5EF4-FFF2-40B4-BE49-F238E27FC236}">
                <a16:creationId xmlns:a16="http://schemas.microsoft.com/office/drawing/2014/main" id="{FC56DEB6-2BA7-B78D-1362-82CB48EB7DAC}"/>
              </a:ext>
            </a:extLst>
          </p:cNvPr>
          <p:cNvSpPr/>
          <p:nvPr/>
        </p:nvSpPr>
        <p:spPr>
          <a:xfrm rot="20857877">
            <a:off x="8012109" y="2928088"/>
            <a:ext cx="787878" cy="896273"/>
          </a:xfrm>
          <a:prstGeom prst="star5">
            <a:avLst/>
          </a:prstGeom>
          <a:solidFill>
            <a:srgbClr val="FFFF00"/>
          </a:solidFill>
          <a:ln w="317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badi" panose="020B0604020104020204" pitchFamily="34" charset="0"/>
            </a:endParaRPr>
          </a:p>
        </p:txBody>
      </p:sp>
      <p:sp>
        <p:nvSpPr>
          <p:cNvPr id="27" name="Callout: Right Arrow 26">
            <a:extLst>
              <a:ext uri="{FF2B5EF4-FFF2-40B4-BE49-F238E27FC236}">
                <a16:creationId xmlns:a16="http://schemas.microsoft.com/office/drawing/2014/main" id="{812DD9B7-6CAE-A712-D01D-DC8FAF6E69AB}"/>
              </a:ext>
            </a:extLst>
          </p:cNvPr>
          <p:cNvSpPr/>
          <p:nvPr/>
        </p:nvSpPr>
        <p:spPr>
          <a:xfrm rot="19705988">
            <a:off x="5655531" y="4057703"/>
            <a:ext cx="2612570" cy="954107"/>
          </a:xfrm>
          <a:prstGeom prst="rightArrowCallout">
            <a:avLst/>
          </a:prstGeom>
          <a:solidFill>
            <a:srgbClr val="FFFF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Abadi" panose="020B0604020104020204" pitchFamily="34" charset="0"/>
              </a:rPr>
              <a:t>PM Milestone</a:t>
            </a:r>
          </a:p>
        </p:txBody>
      </p:sp>
    </p:spTree>
    <p:extLst>
      <p:ext uri="{BB962C8B-B14F-4D97-AF65-F5344CB8AC3E}">
        <p14:creationId xmlns:p14="http://schemas.microsoft.com/office/powerpoint/2010/main" val="3327985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latin typeface="Abadi" panose="020B0604020104020204" pitchFamily="34" charset="0"/>
              </a:rPr>
              <a:t>Final Field Plan Review (FFPR) </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2" y="2404237"/>
            <a:ext cx="9601196" cy="1157446"/>
          </a:xfrm>
        </p:spPr>
        <p:txBody>
          <a:bodyPr>
            <a:normAutofit/>
          </a:bodyPr>
          <a:lstStyle/>
          <a:p>
            <a:pPr marL="0" indent="0">
              <a:buNone/>
            </a:pPr>
            <a:r>
              <a:rPr lang="en-US" sz="2800" dirty="0">
                <a:latin typeface="Abadi" panose="020B0604020104020204" pitchFamily="34" charset="0"/>
              </a:rPr>
              <a:t>The focus of the review is to ensure that the design has continued in a direction that: </a:t>
            </a:r>
          </a:p>
          <a:p>
            <a:pPr marL="0" indent="0">
              <a:buNone/>
            </a:pPr>
            <a:endParaRPr lang="en-US" dirty="0">
              <a:latin typeface="Abadi" panose="020B0604020104020204" pitchFamily="34" charset="0"/>
            </a:endParaRPr>
          </a:p>
          <a:p>
            <a:endParaRPr lang="en-US" dirty="0"/>
          </a:p>
        </p:txBody>
      </p:sp>
      <p:grpSp>
        <p:nvGrpSpPr>
          <p:cNvPr id="8" name="Group 7">
            <a:extLst>
              <a:ext uri="{FF2B5EF4-FFF2-40B4-BE49-F238E27FC236}">
                <a16:creationId xmlns:a16="http://schemas.microsoft.com/office/drawing/2014/main" id="{B8BB4D84-0A2F-533C-4598-66FCD36F4BCF}"/>
              </a:ext>
            </a:extLst>
          </p:cNvPr>
          <p:cNvGrpSpPr/>
          <p:nvPr/>
        </p:nvGrpSpPr>
        <p:grpSpPr>
          <a:xfrm>
            <a:off x="1603974" y="3558781"/>
            <a:ext cx="2503392" cy="2764187"/>
            <a:chOff x="2155147" y="3220361"/>
            <a:chExt cx="2503392" cy="2764187"/>
          </a:xfrm>
        </p:grpSpPr>
        <p:sp>
          <p:nvSpPr>
            <p:cNvPr id="9" name="Rectangle: Rounded Corners 8">
              <a:extLst>
                <a:ext uri="{FF2B5EF4-FFF2-40B4-BE49-F238E27FC236}">
                  <a16:creationId xmlns:a16="http://schemas.microsoft.com/office/drawing/2014/main" id="{8ACB8443-0802-79AA-7EE2-409254FFCA2B}"/>
                </a:ext>
              </a:extLst>
            </p:cNvPr>
            <p:cNvSpPr/>
            <p:nvPr/>
          </p:nvSpPr>
          <p:spPr>
            <a:xfrm>
              <a:off x="2758669" y="3220361"/>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0" name="TextBox 9">
              <a:extLst>
                <a:ext uri="{FF2B5EF4-FFF2-40B4-BE49-F238E27FC236}">
                  <a16:creationId xmlns:a16="http://schemas.microsoft.com/office/drawing/2014/main" id="{60DADAC2-CF52-B943-1CAA-1A49335A88AE}"/>
                </a:ext>
              </a:extLst>
            </p:cNvPr>
            <p:cNvSpPr txBox="1"/>
            <p:nvPr/>
          </p:nvSpPr>
          <p:spPr>
            <a:xfrm>
              <a:off x="2155147" y="4599553"/>
              <a:ext cx="2503392" cy="1384995"/>
            </a:xfrm>
            <a:prstGeom prst="rect">
              <a:avLst/>
            </a:prstGeom>
            <a:noFill/>
          </p:spPr>
          <p:txBody>
            <a:bodyPr wrap="square" rtlCol="0">
              <a:spAutoFit/>
            </a:bodyPr>
            <a:lstStyle/>
            <a:p>
              <a:pPr algn="ctr"/>
              <a:r>
                <a:rPr lang="en-US" sz="2800" dirty="0">
                  <a:latin typeface="Abadi" panose="020B0604020104020204" pitchFamily="34" charset="0"/>
                </a:rPr>
                <a:t>Meets the Need &amp; Purpose</a:t>
              </a:r>
            </a:p>
          </p:txBody>
        </p:sp>
        <p:pic>
          <p:nvPicPr>
            <p:cNvPr id="11" name="Graphic 10" descr="Document with solid fill">
              <a:extLst>
                <a:ext uri="{FF2B5EF4-FFF2-40B4-BE49-F238E27FC236}">
                  <a16:creationId xmlns:a16="http://schemas.microsoft.com/office/drawing/2014/main" id="{3E59E3A4-645F-22B5-796E-2BC2FAFD7DE9}"/>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15831" y="3399577"/>
              <a:ext cx="914400" cy="914400"/>
            </a:xfrm>
            <a:prstGeom prst="rect">
              <a:avLst/>
            </a:prstGeom>
          </p:spPr>
        </p:pic>
      </p:grpSp>
      <p:grpSp>
        <p:nvGrpSpPr>
          <p:cNvPr id="12" name="Group 11">
            <a:extLst>
              <a:ext uri="{FF2B5EF4-FFF2-40B4-BE49-F238E27FC236}">
                <a16:creationId xmlns:a16="http://schemas.microsoft.com/office/drawing/2014/main" id="{932D4964-11B8-00D4-1CD1-70B03BF9A6B6}"/>
              </a:ext>
            </a:extLst>
          </p:cNvPr>
          <p:cNvGrpSpPr/>
          <p:nvPr/>
        </p:nvGrpSpPr>
        <p:grpSpPr>
          <a:xfrm>
            <a:off x="4860056" y="3561683"/>
            <a:ext cx="2857499" cy="2804748"/>
            <a:chOff x="1944281" y="3220361"/>
            <a:chExt cx="2857499" cy="2804748"/>
          </a:xfrm>
        </p:grpSpPr>
        <p:sp>
          <p:nvSpPr>
            <p:cNvPr id="13" name="Rectangle: Rounded Corners 12">
              <a:extLst>
                <a:ext uri="{FF2B5EF4-FFF2-40B4-BE49-F238E27FC236}">
                  <a16:creationId xmlns:a16="http://schemas.microsoft.com/office/drawing/2014/main" id="{861CB8CB-88DE-45E9-5C70-DF254C33FE18}"/>
                </a:ext>
              </a:extLst>
            </p:cNvPr>
            <p:cNvSpPr/>
            <p:nvPr/>
          </p:nvSpPr>
          <p:spPr>
            <a:xfrm>
              <a:off x="2758669" y="3220361"/>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4" name="TextBox 13">
              <a:extLst>
                <a:ext uri="{FF2B5EF4-FFF2-40B4-BE49-F238E27FC236}">
                  <a16:creationId xmlns:a16="http://schemas.microsoft.com/office/drawing/2014/main" id="{2E89F0EF-031F-0335-E6BC-3244200A71D2}"/>
                </a:ext>
              </a:extLst>
            </p:cNvPr>
            <p:cNvSpPr txBox="1"/>
            <p:nvPr/>
          </p:nvSpPr>
          <p:spPr>
            <a:xfrm>
              <a:off x="1944281" y="4640114"/>
              <a:ext cx="2857499" cy="1384995"/>
            </a:xfrm>
            <a:prstGeom prst="rect">
              <a:avLst/>
            </a:prstGeom>
            <a:noFill/>
          </p:spPr>
          <p:txBody>
            <a:bodyPr wrap="square" rtlCol="0">
              <a:spAutoFit/>
            </a:bodyPr>
            <a:lstStyle/>
            <a:p>
              <a:pPr algn="ctr"/>
              <a:r>
                <a:rPr lang="en-US" sz="2800" dirty="0">
                  <a:latin typeface="Abadi" panose="020B0604020104020204" pitchFamily="34" charset="0"/>
                </a:rPr>
                <a:t>Check that PFPR responses were done</a:t>
              </a:r>
            </a:p>
          </p:txBody>
        </p:sp>
        <p:pic>
          <p:nvPicPr>
            <p:cNvPr id="15" name="Graphic 14" descr="Clipboard Partially Checked with solid fill">
              <a:extLst>
                <a:ext uri="{FF2B5EF4-FFF2-40B4-BE49-F238E27FC236}">
                  <a16:creationId xmlns:a16="http://schemas.microsoft.com/office/drawing/2014/main" id="{A2D8F328-0995-3F25-0EA8-C50D8CF83CEB}"/>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915831" y="3399577"/>
              <a:ext cx="914400" cy="914400"/>
            </a:xfrm>
            <a:prstGeom prst="rect">
              <a:avLst/>
            </a:prstGeom>
          </p:spPr>
        </p:pic>
      </p:grpSp>
      <p:grpSp>
        <p:nvGrpSpPr>
          <p:cNvPr id="16" name="Group 15">
            <a:extLst>
              <a:ext uri="{FF2B5EF4-FFF2-40B4-BE49-F238E27FC236}">
                <a16:creationId xmlns:a16="http://schemas.microsoft.com/office/drawing/2014/main" id="{BE583991-F10B-3CA3-6E5B-0D51BAB98739}"/>
              </a:ext>
            </a:extLst>
          </p:cNvPr>
          <p:cNvGrpSpPr/>
          <p:nvPr/>
        </p:nvGrpSpPr>
        <p:grpSpPr>
          <a:xfrm>
            <a:off x="8348319" y="3561683"/>
            <a:ext cx="2624276" cy="2764187"/>
            <a:chOff x="2082324" y="3310504"/>
            <a:chExt cx="2624276" cy="2764187"/>
          </a:xfrm>
        </p:grpSpPr>
        <p:sp>
          <p:nvSpPr>
            <p:cNvPr id="17" name="Rectangle: Rounded Corners 16">
              <a:extLst>
                <a:ext uri="{FF2B5EF4-FFF2-40B4-BE49-F238E27FC236}">
                  <a16:creationId xmlns:a16="http://schemas.microsoft.com/office/drawing/2014/main" id="{062F52DC-2601-D4FA-D5A1-7834E64BD8F3}"/>
                </a:ext>
              </a:extLst>
            </p:cNvPr>
            <p:cNvSpPr/>
            <p:nvPr/>
          </p:nvSpPr>
          <p:spPr>
            <a:xfrm>
              <a:off x="2783841" y="3310504"/>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8" name="TextBox 17">
              <a:extLst>
                <a:ext uri="{FF2B5EF4-FFF2-40B4-BE49-F238E27FC236}">
                  <a16:creationId xmlns:a16="http://schemas.microsoft.com/office/drawing/2014/main" id="{9AFB2C6C-0E2C-3597-6838-92B7C9FAF2AF}"/>
                </a:ext>
              </a:extLst>
            </p:cNvPr>
            <p:cNvSpPr txBox="1"/>
            <p:nvPr/>
          </p:nvSpPr>
          <p:spPr>
            <a:xfrm>
              <a:off x="2082324" y="4689696"/>
              <a:ext cx="2624276" cy="1384995"/>
            </a:xfrm>
            <a:prstGeom prst="rect">
              <a:avLst/>
            </a:prstGeom>
            <a:noFill/>
          </p:spPr>
          <p:txBody>
            <a:bodyPr wrap="square" rtlCol="0">
              <a:spAutoFit/>
            </a:bodyPr>
            <a:lstStyle/>
            <a:p>
              <a:pPr algn="ctr"/>
              <a:r>
                <a:rPr lang="en-US" sz="2800" dirty="0">
                  <a:latin typeface="Abadi" panose="020B0604020104020204" pitchFamily="34" charset="0"/>
                </a:rPr>
                <a:t>Request 28 weeks </a:t>
              </a:r>
              <a:r>
                <a:rPr lang="en-US" sz="2800" u="sng" dirty="0">
                  <a:latin typeface="Abadi" panose="020B0604020104020204" pitchFamily="34" charset="0"/>
                </a:rPr>
                <a:t>before</a:t>
              </a:r>
              <a:r>
                <a:rPr lang="en-US" sz="2800" dirty="0">
                  <a:latin typeface="Abadi" panose="020B0604020104020204" pitchFamily="34" charset="0"/>
                </a:rPr>
                <a:t> Let</a:t>
              </a:r>
            </a:p>
          </p:txBody>
        </p:sp>
        <p:pic>
          <p:nvPicPr>
            <p:cNvPr id="19" name="Graphic 18" descr="Flip calendar with solid fill">
              <a:extLst>
                <a:ext uri="{FF2B5EF4-FFF2-40B4-BE49-F238E27FC236}">
                  <a16:creationId xmlns:a16="http://schemas.microsoft.com/office/drawing/2014/main" id="{06689675-88B0-275B-D15A-32E669B34244}"/>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2862421" y="3414012"/>
              <a:ext cx="1114425" cy="1114425"/>
            </a:xfrm>
            <a:prstGeom prst="rect">
              <a:avLst/>
            </a:prstGeom>
          </p:spPr>
        </p:pic>
      </p:grpSp>
    </p:spTree>
    <p:extLst>
      <p:ext uri="{BB962C8B-B14F-4D97-AF65-F5344CB8AC3E}">
        <p14:creationId xmlns:p14="http://schemas.microsoft.com/office/powerpoint/2010/main" val="3268219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latin typeface="Abadi" panose="020B0604020104020204" pitchFamily="34" charset="0"/>
              </a:rPr>
              <a:t>FFPR Request</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p:txBody>
          <a:bodyPr>
            <a:normAutofit/>
          </a:bodyPr>
          <a:lstStyle/>
          <a:p>
            <a:r>
              <a:rPr lang="en-US" sz="2800" dirty="0">
                <a:solidFill>
                  <a:schemeClr val="tx1"/>
                </a:solidFill>
                <a:latin typeface="Abadi" panose="020B0604020104020204" pitchFamily="34" charset="0"/>
              </a:rPr>
              <a:t>PM needs to prepare the </a:t>
            </a:r>
            <a:r>
              <a:rPr lang="en-US" sz="2800" dirty="0">
                <a:solidFill>
                  <a:srgbClr val="00B0F0"/>
                </a:solidFill>
                <a:latin typeface="Abadi" panose="020B0604020104020204" pitchFamily="34" charset="0"/>
              </a:rPr>
              <a:t>“FFPR Request Letter”</a:t>
            </a:r>
          </a:p>
          <a:p>
            <a:pPr lvl="1"/>
            <a:r>
              <a:rPr lang="en-US" sz="2800" dirty="0">
                <a:solidFill>
                  <a:schemeClr val="tx1"/>
                </a:solidFill>
                <a:latin typeface="Abadi" panose="020B0604020104020204" pitchFamily="34" charset="0"/>
              </a:rPr>
              <a:t>Letter is online under the Program Delivery folder.</a:t>
            </a:r>
          </a:p>
          <a:p>
            <a:r>
              <a:rPr lang="en-US" sz="2800" dirty="0">
                <a:solidFill>
                  <a:schemeClr val="tx1"/>
                </a:solidFill>
                <a:latin typeface="Abadi" panose="020B0604020104020204" pitchFamily="34" charset="0"/>
              </a:rPr>
              <a:t>PM and Designer need to fill out the </a:t>
            </a:r>
            <a:r>
              <a:rPr lang="en-US" sz="2800" dirty="0">
                <a:solidFill>
                  <a:srgbClr val="00B0F0"/>
                </a:solidFill>
                <a:latin typeface="Abadi" panose="020B0604020104020204" pitchFamily="34" charset="0"/>
              </a:rPr>
              <a:t>“Final Field Plan Review (FFPR) Checklist”</a:t>
            </a:r>
          </a:p>
          <a:p>
            <a:pPr lvl="1"/>
            <a:r>
              <a:rPr lang="en-US" sz="2800" dirty="0">
                <a:solidFill>
                  <a:schemeClr val="tx1"/>
                </a:solidFill>
                <a:latin typeface="Abadi" panose="020B0604020104020204" pitchFamily="34" charset="0"/>
              </a:rPr>
              <a:t>Checklist is online on Design Related Resources page in the Additional Resources box.</a:t>
            </a:r>
          </a:p>
          <a:p>
            <a:pPr lvl="1"/>
            <a:endParaRPr lang="en-US" dirty="0">
              <a:solidFill>
                <a:schemeClr val="tx1"/>
              </a:solidFill>
              <a:latin typeface="Abadi" panose="020B0604020104020204" pitchFamily="34" charset="0"/>
            </a:endParaRPr>
          </a:p>
          <a:p>
            <a:endParaRPr lang="en-US" dirty="0">
              <a:latin typeface="Abadi" panose="020B0604020104020204" pitchFamily="34" charset="0"/>
            </a:endParaRPr>
          </a:p>
          <a:p>
            <a:endParaRPr lang="en-US" dirty="0"/>
          </a:p>
        </p:txBody>
      </p:sp>
    </p:spTree>
    <p:extLst>
      <p:ext uri="{BB962C8B-B14F-4D97-AF65-F5344CB8AC3E}">
        <p14:creationId xmlns:p14="http://schemas.microsoft.com/office/powerpoint/2010/main" val="3013462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100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xfrm>
            <a:off x="1203961" y="961720"/>
            <a:ext cx="10278289" cy="1303867"/>
          </a:xfrm>
        </p:spPr>
        <p:txBody>
          <a:bodyPr>
            <a:normAutofit fontScale="90000"/>
          </a:bodyPr>
          <a:lstStyle/>
          <a:p>
            <a:r>
              <a:rPr lang="en-US" b="1" dirty="0">
                <a:latin typeface="Abadi" panose="020B0604020104020204" pitchFamily="34" charset="0"/>
              </a:rPr>
              <a:t>FFPR Responsibilities: </a:t>
            </a:r>
            <a:br>
              <a:rPr lang="en-US" b="1" dirty="0">
                <a:latin typeface="Abadi" panose="020B0604020104020204" pitchFamily="34" charset="0"/>
              </a:rPr>
            </a:br>
            <a:r>
              <a:rPr lang="en-US" b="1" dirty="0">
                <a:latin typeface="Abadi" panose="020B0604020104020204" pitchFamily="34" charset="0"/>
              </a:rPr>
              <a:t>Office of Engineering Services</a:t>
            </a:r>
          </a:p>
        </p:txBody>
      </p:sp>
      <p:sp>
        <p:nvSpPr>
          <p:cNvPr id="4" name="TextBox 3">
            <a:extLst>
              <a:ext uri="{FF2B5EF4-FFF2-40B4-BE49-F238E27FC236}">
                <a16:creationId xmlns:a16="http://schemas.microsoft.com/office/drawing/2014/main" id="{F578F782-3FE8-4EF0-8763-8FE749E2691E}"/>
              </a:ext>
            </a:extLst>
          </p:cNvPr>
          <p:cNvSpPr txBox="1"/>
          <p:nvPr/>
        </p:nvSpPr>
        <p:spPr>
          <a:xfrm>
            <a:off x="9530733" y="6479966"/>
            <a:ext cx="2575249" cy="369332"/>
          </a:xfrm>
          <a:prstGeom prst="rect">
            <a:avLst/>
          </a:prstGeom>
          <a:noFill/>
        </p:spPr>
        <p:txBody>
          <a:bodyPr wrap="square" rtlCol="0">
            <a:spAutoFit/>
          </a:bodyPr>
          <a:lstStyle/>
          <a:p>
            <a:r>
              <a:rPr lang="en-US" dirty="0">
                <a:latin typeface="Abadi" panose="020B0604020104020204" pitchFamily="34" charset="0"/>
              </a:rPr>
              <a:t>PDP Section 6.6.4</a:t>
            </a:r>
          </a:p>
        </p:txBody>
      </p:sp>
      <p:grpSp>
        <p:nvGrpSpPr>
          <p:cNvPr id="11" name="Group 10">
            <a:extLst>
              <a:ext uri="{FF2B5EF4-FFF2-40B4-BE49-F238E27FC236}">
                <a16:creationId xmlns:a16="http://schemas.microsoft.com/office/drawing/2014/main" id="{C961E99C-E59C-B517-1339-0FE04E95C6D9}"/>
              </a:ext>
            </a:extLst>
          </p:cNvPr>
          <p:cNvGrpSpPr/>
          <p:nvPr/>
        </p:nvGrpSpPr>
        <p:grpSpPr>
          <a:xfrm>
            <a:off x="2678439" y="2789661"/>
            <a:ext cx="2143125" cy="2952287"/>
            <a:chOff x="8504976" y="2743912"/>
            <a:chExt cx="2143125" cy="2952287"/>
          </a:xfrm>
        </p:grpSpPr>
        <p:sp>
          <p:nvSpPr>
            <p:cNvPr id="12" name="Rectangle: Rounded Corners 11">
              <a:extLst>
                <a:ext uri="{FF2B5EF4-FFF2-40B4-BE49-F238E27FC236}">
                  <a16:creationId xmlns:a16="http://schemas.microsoft.com/office/drawing/2014/main" id="{284AD98A-7FA6-7472-1816-F41831A403D7}"/>
                </a:ext>
              </a:extLst>
            </p:cNvPr>
            <p:cNvSpPr/>
            <p:nvPr/>
          </p:nvSpPr>
          <p:spPr>
            <a:xfrm>
              <a:off x="8851088" y="2743912"/>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3" name="TextBox 12">
              <a:extLst>
                <a:ext uri="{FF2B5EF4-FFF2-40B4-BE49-F238E27FC236}">
                  <a16:creationId xmlns:a16="http://schemas.microsoft.com/office/drawing/2014/main" id="{AC181848-8ACF-34B0-2C5D-311290F5E704}"/>
                </a:ext>
              </a:extLst>
            </p:cNvPr>
            <p:cNvSpPr txBox="1"/>
            <p:nvPr/>
          </p:nvSpPr>
          <p:spPr>
            <a:xfrm>
              <a:off x="8504976" y="4311204"/>
              <a:ext cx="2143125" cy="1384995"/>
            </a:xfrm>
            <a:prstGeom prst="rect">
              <a:avLst/>
            </a:prstGeom>
            <a:noFill/>
          </p:spPr>
          <p:txBody>
            <a:bodyPr wrap="square" rtlCol="0">
              <a:spAutoFit/>
            </a:bodyPr>
            <a:lstStyle/>
            <a:p>
              <a:pPr algn="ctr"/>
              <a:r>
                <a:rPr lang="en-US" sz="2800" dirty="0">
                  <a:latin typeface="Abadi" panose="020B0604020104020204" pitchFamily="34" charset="0"/>
                </a:rPr>
                <a:t>Conducts Review of Final Plans</a:t>
              </a:r>
            </a:p>
          </p:txBody>
        </p:sp>
        <p:pic>
          <p:nvPicPr>
            <p:cNvPr id="14" name="Graphic 13" descr="Clipboard Checked with solid fill">
              <a:extLst>
                <a:ext uri="{FF2B5EF4-FFF2-40B4-BE49-F238E27FC236}">
                  <a16:creationId xmlns:a16="http://schemas.microsoft.com/office/drawing/2014/main" id="{3FA7FEE4-341E-D08C-42DC-50E063A14518}"/>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9008250" y="2923128"/>
              <a:ext cx="914400" cy="914400"/>
            </a:xfrm>
            <a:prstGeom prst="rect">
              <a:avLst/>
            </a:prstGeom>
          </p:spPr>
        </p:pic>
      </p:grpSp>
      <p:grpSp>
        <p:nvGrpSpPr>
          <p:cNvPr id="15" name="Group 14">
            <a:extLst>
              <a:ext uri="{FF2B5EF4-FFF2-40B4-BE49-F238E27FC236}">
                <a16:creationId xmlns:a16="http://schemas.microsoft.com/office/drawing/2014/main" id="{52D8FD1B-AF6C-A98C-E98C-070FBAD9BB45}"/>
              </a:ext>
            </a:extLst>
          </p:cNvPr>
          <p:cNvGrpSpPr/>
          <p:nvPr/>
        </p:nvGrpSpPr>
        <p:grpSpPr>
          <a:xfrm>
            <a:off x="457155" y="2805768"/>
            <a:ext cx="2143125" cy="2936180"/>
            <a:chOff x="8415318" y="2743912"/>
            <a:chExt cx="2143125" cy="2936180"/>
          </a:xfrm>
        </p:grpSpPr>
        <p:sp>
          <p:nvSpPr>
            <p:cNvPr id="16" name="Rectangle: Rounded Corners 15">
              <a:extLst>
                <a:ext uri="{FF2B5EF4-FFF2-40B4-BE49-F238E27FC236}">
                  <a16:creationId xmlns:a16="http://schemas.microsoft.com/office/drawing/2014/main" id="{4D7F510A-5969-66C0-F3D6-FB206B231C29}"/>
                </a:ext>
              </a:extLst>
            </p:cNvPr>
            <p:cNvSpPr/>
            <p:nvPr/>
          </p:nvSpPr>
          <p:spPr>
            <a:xfrm>
              <a:off x="8851088" y="2743912"/>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7" name="TextBox 16">
              <a:extLst>
                <a:ext uri="{FF2B5EF4-FFF2-40B4-BE49-F238E27FC236}">
                  <a16:creationId xmlns:a16="http://schemas.microsoft.com/office/drawing/2014/main" id="{30B33F83-430F-453F-FF59-CF11F3315F16}"/>
                </a:ext>
              </a:extLst>
            </p:cNvPr>
            <p:cNvSpPr txBox="1"/>
            <p:nvPr/>
          </p:nvSpPr>
          <p:spPr>
            <a:xfrm>
              <a:off x="8415318" y="4295097"/>
              <a:ext cx="2143125" cy="1384995"/>
            </a:xfrm>
            <a:prstGeom prst="rect">
              <a:avLst/>
            </a:prstGeom>
            <a:noFill/>
          </p:spPr>
          <p:txBody>
            <a:bodyPr wrap="square" rtlCol="0">
              <a:spAutoFit/>
            </a:bodyPr>
            <a:lstStyle/>
            <a:p>
              <a:pPr algn="ctr"/>
              <a:r>
                <a:rPr lang="en-US" sz="2800" dirty="0">
                  <a:latin typeface="Abadi" panose="020B0604020104020204" pitchFamily="34" charset="0"/>
                </a:rPr>
                <a:t>Schedules FFPR Meeting</a:t>
              </a:r>
            </a:p>
          </p:txBody>
        </p:sp>
        <p:pic>
          <p:nvPicPr>
            <p:cNvPr id="18" name="Graphic 17" descr="Flip calendar with solid fill">
              <a:extLst>
                <a:ext uri="{FF2B5EF4-FFF2-40B4-BE49-F238E27FC236}">
                  <a16:creationId xmlns:a16="http://schemas.microsoft.com/office/drawing/2014/main" id="{16AA960D-7F8E-442B-12D1-F74DD49A38BA}"/>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9008250" y="2923128"/>
              <a:ext cx="914400" cy="914400"/>
            </a:xfrm>
            <a:prstGeom prst="rect">
              <a:avLst/>
            </a:prstGeom>
          </p:spPr>
        </p:pic>
      </p:grpSp>
      <p:grpSp>
        <p:nvGrpSpPr>
          <p:cNvPr id="27" name="Group 26">
            <a:extLst>
              <a:ext uri="{FF2B5EF4-FFF2-40B4-BE49-F238E27FC236}">
                <a16:creationId xmlns:a16="http://schemas.microsoft.com/office/drawing/2014/main" id="{4A73A0DD-A55C-7FEB-FDAA-6F572BBE7CBB}"/>
              </a:ext>
            </a:extLst>
          </p:cNvPr>
          <p:cNvGrpSpPr/>
          <p:nvPr/>
        </p:nvGrpSpPr>
        <p:grpSpPr>
          <a:xfrm>
            <a:off x="9339125" y="2810088"/>
            <a:ext cx="2143125" cy="2931858"/>
            <a:chOff x="8521635" y="2743912"/>
            <a:chExt cx="2143125" cy="2931858"/>
          </a:xfrm>
        </p:grpSpPr>
        <p:sp>
          <p:nvSpPr>
            <p:cNvPr id="28" name="Rectangle: Rounded Corners 27">
              <a:extLst>
                <a:ext uri="{FF2B5EF4-FFF2-40B4-BE49-F238E27FC236}">
                  <a16:creationId xmlns:a16="http://schemas.microsoft.com/office/drawing/2014/main" id="{5B1765C2-C664-3654-F188-A635086F3E12}"/>
                </a:ext>
              </a:extLst>
            </p:cNvPr>
            <p:cNvSpPr/>
            <p:nvPr/>
          </p:nvSpPr>
          <p:spPr>
            <a:xfrm>
              <a:off x="8851088" y="2743912"/>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29" name="TextBox 28">
              <a:extLst>
                <a:ext uri="{FF2B5EF4-FFF2-40B4-BE49-F238E27FC236}">
                  <a16:creationId xmlns:a16="http://schemas.microsoft.com/office/drawing/2014/main" id="{68129C03-6108-821E-1722-7244B8F40633}"/>
                </a:ext>
              </a:extLst>
            </p:cNvPr>
            <p:cNvSpPr txBox="1"/>
            <p:nvPr/>
          </p:nvSpPr>
          <p:spPr>
            <a:xfrm>
              <a:off x="8521635" y="4290775"/>
              <a:ext cx="2143125" cy="1384995"/>
            </a:xfrm>
            <a:prstGeom prst="rect">
              <a:avLst/>
            </a:prstGeom>
            <a:noFill/>
          </p:spPr>
          <p:txBody>
            <a:bodyPr wrap="square" rtlCol="0">
              <a:spAutoFit/>
            </a:bodyPr>
            <a:lstStyle/>
            <a:p>
              <a:pPr algn="ctr"/>
              <a:r>
                <a:rPr lang="en-US" sz="2800" dirty="0">
                  <a:latin typeface="Abadi" panose="020B0604020104020204" pitchFamily="34" charset="0"/>
                </a:rPr>
                <a:t>Reviews &amp; Accepts FFPR Report</a:t>
              </a:r>
            </a:p>
          </p:txBody>
        </p:sp>
        <p:pic>
          <p:nvPicPr>
            <p:cNvPr id="30" name="Graphic 29" descr="Checkmark with solid fill">
              <a:extLst>
                <a:ext uri="{FF2B5EF4-FFF2-40B4-BE49-F238E27FC236}">
                  <a16:creationId xmlns:a16="http://schemas.microsoft.com/office/drawing/2014/main" id="{16572C8C-1C14-D9F8-9095-55B79C135F0E}"/>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9029681" y="2897029"/>
              <a:ext cx="914400" cy="914400"/>
            </a:xfrm>
            <a:prstGeom prst="rect">
              <a:avLst/>
            </a:prstGeom>
          </p:spPr>
        </p:pic>
      </p:grpSp>
      <p:grpSp>
        <p:nvGrpSpPr>
          <p:cNvPr id="35" name="Group 34">
            <a:extLst>
              <a:ext uri="{FF2B5EF4-FFF2-40B4-BE49-F238E27FC236}">
                <a16:creationId xmlns:a16="http://schemas.microsoft.com/office/drawing/2014/main" id="{D34CECE7-A45E-15B2-DC1F-117A49CCBA3D}"/>
              </a:ext>
            </a:extLst>
          </p:cNvPr>
          <p:cNvGrpSpPr/>
          <p:nvPr/>
        </p:nvGrpSpPr>
        <p:grpSpPr>
          <a:xfrm>
            <a:off x="7143422" y="2575718"/>
            <a:ext cx="2143125" cy="3166229"/>
            <a:chOff x="6880491" y="2569821"/>
            <a:chExt cx="2143125" cy="3166229"/>
          </a:xfrm>
        </p:grpSpPr>
        <p:grpSp>
          <p:nvGrpSpPr>
            <p:cNvPr id="23" name="Group 22">
              <a:extLst>
                <a:ext uri="{FF2B5EF4-FFF2-40B4-BE49-F238E27FC236}">
                  <a16:creationId xmlns:a16="http://schemas.microsoft.com/office/drawing/2014/main" id="{1D23E70D-71D5-9D92-3AE8-DAEED5481632}"/>
                </a:ext>
              </a:extLst>
            </p:cNvPr>
            <p:cNvGrpSpPr/>
            <p:nvPr/>
          </p:nvGrpSpPr>
          <p:grpSpPr>
            <a:xfrm>
              <a:off x="6880491" y="2799871"/>
              <a:ext cx="2143125" cy="2936179"/>
              <a:chOff x="8485095" y="2743912"/>
              <a:chExt cx="2143125" cy="2936179"/>
            </a:xfrm>
          </p:grpSpPr>
          <p:sp>
            <p:nvSpPr>
              <p:cNvPr id="24" name="Rectangle: Rounded Corners 23">
                <a:extLst>
                  <a:ext uri="{FF2B5EF4-FFF2-40B4-BE49-F238E27FC236}">
                    <a16:creationId xmlns:a16="http://schemas.microsoft.com/office/drawing/2014/main" id="{8E5C573D-6DA5-9875-EC39-D505BC1636CC}"/>
                  </a:ext>
                </a:extLst>
              </p:cNvPr>
              <p:cNvSpPr/>
              <p:nvPr/>
            </p:nvSpPr>
            <p:spPr>
              <a:xfrm>
                <a:off x="8851088" y="2743912"/>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25" name="TextBox 24">
                <a:extLst>
                  <a:ext uri="{FF2B5EF4-FFF2-40B4-BE49-F238E27FC236}">
                    <a16:creationId xmlns:a16="http://schemas.microsoft.com/office/drawing/2014/main" id="{F0311454-4B05-E443-3A06-2B1D65DDD0ED}"/>
                  </a:ext>
                </a:extLst>
              </p:cNvPr>
              <p:cNvSpPr txBox="1"/>
              <p:nvPr/>
            </p:nvSpPr>
            <p:spPr>
              <a:xfrm>
                <a:off x="8485095" y="4295096"/>
                <a:ext cx="2143125" cy="1384995"/>
              </a:xfrm>
              <a:prstGeom prst="rect">
                <a:avLst/>
              </a:prstGeom>
              <a:noFill/>
            </p:spPr>
            <p:txBody>
              <a:bodyPr wrap="square" rtlCol="0">
                <a:spAutoFit/>
              </a:bodyPr>
              <a:lstStyle/>
              <a:p>
                <a:pPr algn="ctr"/>
                <a:r>
                  <a:rPr lang="en-US" sz="2800" dirty="0">
                    <a:latin typeface="Abadi" panose="020B0604020104020204" pitchFamily="34" charset="0"/>
                  </a:rPr>
                  <a:t>Prepares Final FFPR Report</a:t>
                </a:r>
              </a:p>
            </p:txBody>
          </p:sp>
        </p:grpSp>
        <p:pic>
          <p:nvPicPr>
            <p:cNvPr id="31" name="Graphic 30" descr="Paper with solid fill">
              <a:extLst>
                <a:ext uri="{FF2B5EF4-FFF2-40B4-BE49-F238E27FC236}">
                  <a16:creationId xmlns:a16="http://schemas.microsoft.com/office/drawing/2014/main" id="{ADE80B85-26E6-05B7-EA0A-A47437AA3919}"/>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7425077" y="2994604"/>
              <a:ext cx="914400" cy="914400"/>
            </a:xfrm>
            <a:prstGeom prst="rect">
              <a:avLst/>
            </a:prstGeom>
          </p:spPr>
        </p:pic>
        <p:sp>
          <p:nvSpPr>
            <p:cNvPr id="32" name="TextBox 31">
              <a:extLst>
                <a:ext uri="{FF2B5EF4-FFF2-40B4-BE49-F238E27FC236}">
                  <a16:creationId xmlns:a16="http://schemas.microsoft.com/office/drawing/2014/main" id="{E166745A-85EF-C01F-74F2-C1DE1D7C4D19}"/>
                </a:ext>
              </a:extLst>
            </p:cNvPr>
            <p:cNvSpPr txBox="1"/>
            <p:nvPr/>
          </p:nvSpPr>
          <p:spPr>
            <a:xfrm rot="18636617">
              <a:off x="7048207" y="3111503"/>
              <a:ext cx="1668140" cy="584775"/>
            </a:xfrm>
            <a:prstGeom prst="rect">
              <a:avLst/>
            </a:prstGeom>
            <a:noFill/>
          </p:spPr>
          <p:txBody>
            <a:bodyPr wrap="square" rtlCol="0">
              <a:spAutoFit/>
            </a:bodyPr>
            <a:lstStyle/>
            <a:p>
              <a:r>
                <a:rPr lang="en-US" sz="3200" b="1" dirty="0"/>
                <a:t>FINAL</a:t>
              </a:r>
            </a:p>
          </p:txBody>
        </p:sp>
      </p:grpSp>
      <p:grpSp>
        <p:nvGrpSpPr>
          <p:cNvPr id="34" name="Group 33">
            <a:extLst>
              <a:ext uri="{FF2B5EF4-FFF2-40B4-BE49-F238E27FC236}">
                <a16:creationId xmlns:a16="http://schemas.microsoft.com/office/drawing/2014/main" id="{A2152618-9815-D458-BBB4-5256DA40B135}"/>
              </a:ext>
            </a:extLst>
          </p:cNvPr>
          <p:cNvGrpSpPr/>
          <p:nvPr/>
        </p:nvGrpSpPr>
        <p:grpSpPr>
          <a:xfrm>
            <a:off x="4871851" y="2789661"/>
            <a:ext cx="2143125" cy="2952286"/>
            <a:chOff x="4750044" y="2759307"/>
            <a:chExt cx="2143125" cy="2952286"/>
          </a:xfrm>
        </p:grpSpPr>
        <p:grpSp>
          <p:nvGrpSpPr>
            <p:cNvPr id="19" name="Group 18">
              <a:extLst>
                <a:ext uri="{FF2B5EF4-FFF2-40B4-BE49-F238E27FC236}">
                  <a16:creationId xmlns:a16="http://schemas.microsoft.com/office/drawing/2014/main" id="{8DF140EF-B798-0388-0D15-529C27BE1734}"/>
                </a:ext>
              </a:extLst>
            </p:cNvPr>
            <p:cNvGrpSpPr/>
            <p:nvPr/>
          </p:nvGrpSpPr>
          <p:grpSpPr>
            <a:xfrm>
              <a:off x="4750044" y="2759307"/>
              <a:ext cx="2143125" cy="2952286"/>
              <a:chOff x="8496930" y="2743912"/>
              <a:chExt cx="2143125" cy="2952286"/>
            </a:xfrm>
          </p:grpSpPr>
          <p:sp>
            <p:nvSpPr>
              <p:cNvPr id="20" name="Rectangle: Rounded Corners 19">
                <a:extLst>
                  <a:ext uri="{FF2B5EF4-FFF2-40B4-BE49-F238E27FC236}">
                    <a16:creationId xmlns:a16="http://schemas.microsoft.com/office/drawing/2014/main" id="{96327BF2-6FB7-2FF4-A7F7-AD54A5B1624C}"/>
                  </a:ext>
                </a:extLst>
              </p:cNvPr>
              <p:cNvSpPr/>
              <p:nvPr/>
            </p:nvSpPr>
            <p:spPr>
              <a:xfrm>
                <a:off x="8851088" y="2743912"/>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21" name="TextBox 20">
                <a:extLst>
                  <a:ext uri="{FF2B5EF4-FFF2-40B4-BE49-F238E27FC236}">
                    <a16:creationId xmlns:a16="http://schemas.microsoft.com/office/drawing/2014/main" id="{55B7785B-DECB-C450-A159-05EFAD991FCE}"/>
                  </a:ext>
                </a:extLst>
              </p:cNvPr>
              <p:cNvSpPr txBox="1"/>
              <p:nvPr/>
            </p:nvSpPr>
            <p:spPr>
              <a:xfrm>
                <a:off x="8496930" y="4311203"/>
                <a:ext cx="2143125" cy="1384995"/>
              </a:xfrm>
              <a:prstGeom prst="rect">
                <a:avLst/>
              </a:prstGeom>
              <a:noFill/>
            </p:spPr>
            <p:txBody>
              <a:bodyPr wrap="square" rtlCol="0">
                <a:spAutoFit/>
              </a:bodyPr>
              <a:lstStyle/>
              <a:p>
                <a:pPr algn="ctr"/>
                <a:r>
                  <a:rPr lang="en-US" sz="2800" dirty="0">
                    <a:latin typeface="Abadi" panose="020B0604020104020204" pitchFamily="34" charset="0"/>
                  </a:rPr>
                  <a:t>Prepares Draft FFPR Report</a:t>
                </a:r>
              </a:p>
            </p:txBody>
          </p:sp>
          <p:pic>
            <p:nvPicPr>
              <p:cNvPr id="22" name="Graphic 21" descr="Paper with solid fill">
                <a:extLst>
                  <a:ext uri="{FF2B5EF4-FFF2-40B4-BE49-F238E27FC236}">
                    <a16:creationId xmlns:a16="http://schemas.microsoft.com/office/drawing/2014/main" id="{ABC27EE1-5611-2165-CC88-30A335FEB5BC}"/>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9008250" y="2923128"/>
                <a:ext cx="914400" cy="914400"/>
              </a:xfrm>
              <a:prstGeom prst="rect">
                <a:avLst/>
              </a:prstGeom>
            </p:spPr>
          </p:pic>
        </p:grpSp>
        <p:sp>
          <p:nvSpPr>
            <p:cNvPr id="33" name="TextBox 32">
              <a:extLst>
                <a:ext uri="{FF2B5EF4-FFF2-40B4-BE49-F238E27FC236}">
                  <a16:creationId xmlns:a16="http://schemas.microsoft.com/office/drawing/2014/main" id="{75E5A712-59FF-052C-976C-2436EA18D2A2}"/>
                </a:ext>
              </a:extLst>
            </p:cNvPr>
            <p:cNvSpPr txBox="1"/>
            <p:nvPr/>
          </p:nvSpPr>
          <p:spPr>
            <a:xfrm rot="19107391">
              <a:off x="4970224" y="3118851"/>
              <a:ext cx="1668140" cy="584775"/>
            </a:xfrm>
            <a:prstGeom prst="rect">
              <a:avLst/>
            </a:prstGeom>
            <a:noFill/>
          </p:spPr>
          <p:txBody>
            <a:bodyPr wrap="square" rtlCol="0">
              <a:spAutoFit/>
            </a:bodyPr>
            <a:lstStyle/>
            <a:p>
              <a:r>
                <a:rPr lang="en-US" sz="3200" b="1" dirty="0"/>
                <a:t>DRAFT</a:t>
              </a:r>
            </a:p>
          </p:txBody>
        </p:sp>
      </p:grpSp>
    </p:spTree>
    <p:extLst>
      <p:ext uri="{BB962C8B-B14F-4D97-AF65-F5344CB8AC3E}">
        <p14:creationId xmlns:p14="http://schemas.microsoft.com/office/powerpoint/2010/main" val="1913055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p:txBody>
          <a:bodyPr>
            <a:normAutofit fontScale="90000"/>
          </a:bodyPr>
          <a:lstStyle/>
          <a:p>
            <a:r>
              <a:rPr lang="en-US" dirty="0">
                <a:latin typeface="Abadi" panose="020B0604020104020204" pitchFamily="34" charset="0"/>
              </a:rPr>
              <a:t>Final Design Phase – </a:t>
            </a:r>
            <a:br>
              <a:rPr lang="en-US" dirty="0">
                <a:latin typeface="Abadi" panose="020B0604020104020204" pitchFamily="34" charset="0"/>
              </a:rPr>
            </a:br>
            <a:r>
              <a:rPr lang="en-US" dirty="0">
                <a:latin typeface="Abadi" panose="020B0604020104020204" pitchFamily="34" charset="0"/>
              </a:rPr>
              <a:t>FFPR Reports</a:t>
            </a:r>
          </a:p>
        </p:txBody>
      </p:sp>
      <p:sp>
        <p:nvSpPr>
          <p:cNvPr id="4" name="TextBox 3">
            <a:extLst>
              <a:ext uri="{FF2B5EF4-FFF2-40B4-BE49-F238E27FC236}">
                <a16:creationId xmlns:a16="http://schemas.microsoft.com/office/drawing/2014/main" id="{F578F782-3FE8-4EF0-8763-8FE749E2691E}"/>
              </a:ext>
            </a:extLst>
          </p:cNvPr>
          <p:cNvSpPr txBox="1"/>
          <p:nvPr/>
        </p:nvSpPr>
        <p:spPr>
          <a:xfrm>
            <a:off x="10015984" y="6488668"/>
            <a:ext cx="2575249" cy="369332"/>
          </a:xfrm>
          <a:prstGeom prst="rect">
            <a:avLst/>
          </a:prstGeom>
          <a:noFill/>
        </p:spPr>
        <p:txBody>
          <a:bodyPr wrap="square" rtlCol="0">
            <a:spAutoFit/>
          </a:bodyPr>
          <a:lstStyle/>
          <a:p>
            <a:r>
              <a:rPr lang="en-US" dirty="0">
                <a:latin typeface="Abadi" panose="020B0604020104020204" pitchFamily="34" charset="0"/>
              </a:rPr>
              <a:t>PDP Section 7.7</a:t>
            </a:r>
          </a:p>
        </p:txBody>
      </p:sp>
      <p:sp>
        <p:nvSpPr>
          <p:cNvPr id="9" name="Rectangle: Rounded Corners 8">
            <a:extLst>
              <a:ext uri="{FF2B5EF4-FFF2-40B4-BE49-F238E27FC236}">
                <a16:creationId xmlns:a16="http://schemas.microsoft.com/office/drawing/2014/main" id="{37D26A4D-264D-E3AC-4F13-50A9E392F672}"/>
              </a:ext>
            </a:extLst>
          </p:cNvPr>
          <p:cNvSpPr/>
          <p:nvPr/>
        </p:nvSpPr>
        <p:spPr>
          <a:xfrm>
            <a:off x="1645920" y="2795451"/>
            <a:ext cx="1541417" cy="1504950"/>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B7FBD2AD-7E0B-42C0-678C-57B42A7CA91A}"/>
              </a:ext>
            </a:extLst>
          </p:cNvPr>
          <p:cNvSpPr/>
          <p:nvPr/>
        </p:nvSpPr>
        <p:spPr>
          <a:xfrm>
            <a:off x="5380283" y="2795451"/>
            <a:ext cx="1541417" cy="1504950"/>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2F7F91E2-76BC-BA5B-3735-9FDAAAA13C9A}"/>
              </a:ext>
            </a:extLst>
          </p:cNvPr>
          <p:cNvSpPr/>
          <p:nvPr/>
        </p:nvSpPr>
        <p:spPr>
          <a:xfrm>
            <a:off x="9114647" y="2795451"/>
            <a:ext cx="1541417" cy="150495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Paper with solid fill">
            <a:extLst>
              <a:ext uri="{FF2B5EF4-FFF2-40B4-BE49-F238E27FC236}">
                <a16:creationId xmlns:a16="http://schemas.microsoft.com/office/drawing/2014/main" id="{3AF14E51-7A3D-8E1F-D2AF-00A25864F1E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59428" y="3056871"/>
            <a:ext cx="914400" cy="914400"/>
          </a:xfrm>
          <a:prstGeom prst="rect">
            <a:avLst/>
          </a:prstGeom>
        </p:spPr>
      </p:pic>
      <p:pic>
        <p:nvPicPr>
          <p:cNvPr id="15" name="Graphic 14" descr="Document with solid fill">
            <a:extLst>
              <a:ext uri="{FF2B5EF4-FFF2-40B4-BE49-F238E27FC236}">
                <a16:creationId xmlns:a16="http://schemas.microsoft.com/office/drawing/2014/main" id="{8830FA66-BB85-FB9A-54A3-8C7E75CE524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93791" y="3090726"/>
            <a:ext cx="914400" cy="914400"/>
          </a:xfrm>
          <a:prstGeom prst="rect">
            <a:avLst/>
          </a:prstGeom>
        </p:spPr>
      </p:pic>
      <p:pic>
        <p:nvPicPr>
          <p:cNvPr id="17" name="Graphic 16" descr="Address Book with solid fill">
            <a:extLst>
              <a:ext uri="{FF2B5EF4-FFF2-40B4-BE49-F238E27FC236}">
                <a16:creationId xmlns:a16="http://schemas.microsoft.com/office/drawing/2014/main" id="{379E5671-059E-9F2C-920F-5E3B9A7D7C4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428155" y="3056871"/>
            <a:ext cx="914400" cy="914400"/>
          </a:xfrm>
          <a:prstGeom prst="rect">
            <a:avLst/>
          </a:prstGeom>
        </p:spPr>
      </p:pic>
      <p:sp>
        <p:nvSpPr>
          <p:cNvPr id="18" name="TextBox 17">
            <a:extLst>
              <a:ext uri="{FF2B5EF4-FFF2-40B4-BE49-F238E27FC236}">
                <a16:creationId xmlns:a16="http://schemas.microsoft.com/office/drawing/2014/main" id="{421960BC-2DBE-46C7-617E-BB5351F3DAF8}"/>
              </a:ext>
            </a:extLst>
          </p:cNvPr>
          <p:cNvSpPr txBox="1"/>
          <p:nvPr/>
        </p:nvSpPr>
        <p:spPr>
          <a:xfrm>
            <a:off x="1547948" y="4544348"/>
            <a:ext cx="1737360" cy="1569660"/>
          </a:xfrm>
          <a:prstGeom prst="rect">
            <a:avLst/>
          </a:prstGeom>
          <a:noFill/>
        </p:spPr>
        <p:txBody>
          <a:bodyPr wrap="square" rtlCol="0">
            <a:spAutoFit/>
          </a:bodyPr>
          <a:lstStyle/>
          <a:p>
            <a:pPr algn="ctr"/>
            <a:r>
              <a:rPr lang="en-US" sz="3200" dirty="0">
                <a:latin typeface="Abadi" panose="020B0604020104020204" pitchFamily="34" charset="0"/>
              </a:rPr>
              <a:t>Draft FFPR report</a:t>
            </a:r>
          </a:p>
        </p:txBody>
      </p:sp>
      <p:sp>
        <p:nvSpPr>
          <p:cNvPr id="21" name="TextBox 20">
            <a:extLst>
              <a:ext uri="{FF2B5EF4-FFF2-40B4-BE49-F238E27FC236}">
                <a16:creationId xmlns:a16="http://schemas.microsoft.com/office/drawing/2014/main" id="{230398BA-4ADD-CD7A-0A8F-E3AE54670B07}"/>
              </a:ext>
            </a:extLst>
          </p:cNvPr>
          <p:cNvSpPr txBox="1"/>
          <p:nvPr/>
        </p:nvSpPr>
        <p:spPr>
          <a:xfrm>
            <a:off x="5282311" y="4544348"/>
            <a:ext cx="1737360" cy="1569660"/>
          </a:xfrm>
          <a:prstGeom prst="rect">
            <a:avLst/>
          </a:prstGeom>
          <a:noFill/>
        </p:spPr>
        <p:txBody>
          <a:bodyPr wrap="square" rtlCol="0">
            <a:spAutoFit/>
          </a:bodyPr>
          <a:lstStyle/>
          <a:p>
            <a:pPr algn="ctr"/>
            <a:r>
              <a:rPr lang="en-US" sz="3200" dirty="0">
                <a:latin typeface="Abadi" panose="020B0604020104020204" pitchFamily="34" charset="0"/>
              </a:rPr>
              <a:t>Final FFPR report</a:t>
            </a:r>
          </a:p>
        </p:txBody>
      </p:sp>
      <p:sp>
        <p:nvSpPr>
          <p:cNvPr id="22" name="TextBox 21">
            <a:extLst>
              <a:ext uri="{FF2B5EF4-FFF2-40B4-BE49-F238E27FC236}">
                <a16:creationId xmlns:a16="http://schemas.microsoft.com/office/drawing/2014/main" id="{75BB60A2-AB7E-5121-F0C5-8F2D15E4287B}"/>
              </a:ext>
            </a:extLst>
          </p:cNvPr>
          <p:cNvSpPr txBox="1"/>
          <p:nvPr/>
        </p:nvSpPr>
        <p:spPr>
          <a:xfrm>
            <a:off x="8929184" y="4544348"/>
            <a:ext cx="1912342" cy="1569660"/>
          </a:xfrm>
          <a:prstGeom prst="rect">
            <a:avLst/>
          </a:prstGeom>
          <a:noFill/>
        </p:spPr>
        <p:txBody>
          <a:bodyPr wrap="square" rtlCol="0">
            <a:spAutoFit/>
          </a:bodyPr>
          <a:lstStyle/>
          <a:p>
            <a:pPr algn="ctr"/>
            <a:r>
              <a:rPr lang="en-US" sz="3200" dirty="0">
                <a:latin typeface="Abadi" panose="020B0604020104020204" pitchFamily="34" charset="0"/>
              </a:rPr>
              <a:t>Accepted FFPR report</a:t>
            </a:r>
          </a:p>
        </p:txBody>
      </p:sp>
    </p:spTree>
    <p:extLst>
      <p:ext uri="{BB962C8B-B14F-4D97-AF65-F5344CB8AC3E}">
        <p14:creationId xmlns:p14="http://schemas.microsoft.com/office/powerpoint/2010/main" val="616615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8"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63925" y="470647"/>
            <a:ext cx="11241740" cy="58898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badi" panose="020B0604020104020204" pitchFamily="34" charset="0"/>
            </a:endParaRPr>
          </a:p>
        </p:txBody>
      </p:sp>
      <p:sp>
        <p:nvSpPr>
          <p:cNvPr id="7" name="Rectangle 6">
            <a:extLst>
              <a:ext uri="{FF2B5EF4-FFF2-40B4-BE49-F238E27FC236}">
                <a16:creationId xmlns:a16="http://schemas.microsoft.com/office/drawing/2014/main" id="{41761563-49FA-4AFE-B90A-ABF85E833DF5}"/>
              </a:ext>
            </a:extLst>
          </p:cNvPr>
          <p:cNvSpPr/>
          <p:nvPr/>
        </p:nvSpPr>
        <p:spPr>
          <a:xfrm>
            <a:off x="7257116" y="3327244"/>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latin typeface="Abadi" panose="020B0604020104020204" pitchFamily="34" charset="0"/>
              </a:rPr>
              <a:t>Final FFPR Report</a:t>
            </a:r>
          </a:p>
        </p:txBody>
      </p:sp>
      <p:sp>
        <p:nvSpPr>
          <p:cNvPr id="10" name="Rectangle 9">
            <a:extLst>
              <a:ext uri="{FF2B5EF4-FFF2-40B4-BE49-F238E27FC236}">
                <a16:creationId xmlns:a16="http://schemas.microsoft.com/office/drawing/2014/main" id="{ED6798FE-A494-43A9-B337-B961EF987C87}"/>
              </a:ext>
            </a:extLst>
          </p:cNvPr>
          <p:cNvSpPr/>
          <p:nvPr/>
        </p:nvSpPr>
        <p:spPr>
          <a:xfrm>
            <a:off x="1329234" y="3260218"/>
            <a:ext cx="1441525" cy="1140310"/>
          </a:xfrm>
          <a:prstGeom prst="rect">
            <a:avLst/>
          </a:prstGeom>
          <a:solidFill>
            <a:schemeClr val="bg1">
              <a:lumMod val="8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solidFill>
                  <a:schemeClr val="tx1"/>
                </a:solidFill>
                <a:latin typeface="Abadi" panose="020B0604020104020204" pitchFamily="34" charset="0"/>
              </a:rPr>
              <a:t>FFPR</a:t>
            </a:r>
            <a:r>
              <a:rPr lang="en-US" b="1" dirty="0">
                <a:solidFill>
                  <a:schemeClr val="tx1"/>
                </a:solidFill>
                <a:latin typeface="Abadi" panose="020B0604020104020204" pitchFamily="34" charset="0"/>
              </a:rPr>
              <a:t> </a:t>
            </a:r>
            <a:r>
              <a:rPr lang="en-US" sz="2400" b="1" dirty="0">
                <a:solidFill>
                  <a:schemeClr val="tx1"/>
                </a:solidFill>
                <a:latin typeface="Abadi" panose="020B0604020104020204" pitchFamily="34" charset="0"/>
              </a:rPr>
              <a:t>Request</a:t>
            </a:r>
          </a:p>
        </p:txBody>
      </p:sp>
      <p:sp>
        <p:nvSpPr>
          <p:cNvPr id="12" name="Rectangle 11">
            <a:extLst>
              <a:ext uri="{FF2B5EF4-FFF2-40B4-BE49-F238E27FC236}">
                <a16:creationId xmlns:a16="http://schemas.microsoft.com/office/drawing/2014/main" id="{994B1081-EA5D-468B-8C61-8F4D2E07B70D}"/>
              </a:ext>
            </a:extLst>
          </p:cNvPr>
          <p:cNvSpPr/>
          <p:nvPr/>
        </p:nvSpPr>
        <p:spPr>
          <a:xfrm>
            <a:off x="5169641" y="3302821"/>
            <a:ext cx="1629347" cy="1140310"/>
          </a:xfrm>
          <a:prstGeom prst="rect">
            <a:avLst/>
          </a:prstGeom>
          <a:solidFill>
            <a:schemeClr val="bg1">
              <a:lumMod val="8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solidFill>
                  <a:schemeClr val="tx1"/>
                </a:solidFill>
                <a:latin typeface="Abadi" panose="020B0604020104020204" pitchFamily="34" charset="0"/>
              </a:rPr>
              <a:t>FFPR Inspection</a:t>
            </a:r>
          </a:p>
        </p:txBody>
      </p:sp>
      <p:sp>
        <p:nvSpPr>
          <p:cNvPr id="24" name="Rectangle 23">
            <a:extLst>
              <a:ext uri="{FF2B5EF4-FFF2-40B4-BE49-F238E27FC236}">
                <a16:creationId xmlns:a16="http://schemas.microsoft.com/office/drawing/2014/main" id="{6B3BDCDE-F895-44A8-8BC0-921044B43A4A}"/>
              </a:ext>
            </a:extLst>
          </p:cNvPr>
          <p:cNvSpPr/>
          <p:nvPr/>
        </p:nvSpPr>
        <p:spPr>
          <a:xfrm>
            <a:off x="3162410" y="3277076"/>
            <a:ext cx="1549103" cy="1140310"/>
          </a:xfrm>
          <a:prstGeom prst="rect">
            <a:avLst/>
          </a:prstGeom>
          <a:solidFill>
            <a:schemeClr val="bg1">
              <a:lumMod val="8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solidFill>
                  <a:schemeClr val="tx1"/>
                </a:solidFill>
                <a:latin typeface="Abadi" panose="020B0604020104020204" pitchFamily="34" charset="0"/>
              </a:rPr>
              <a:t>Draft FFPR Report</a:t>
            </a:r>
          </a:p>
        </p:txBody>
      </p:sp>
      <p:sp>
        <p:nvSpPr>
          <p:cNvPr id="26" name="Arrow: Down 25">
            <a:extLst>
              <a:ext uri="{FF2B5EF4-FFF2-40B4-BE49-F238E27FC236}">
                <a16:creationId xmlns:a16="http://schemas.microsoft.com/office/drawing/2014/main" id="{EA05271E-0B8F-4E5E-B4CB-CD782FEB0B13}"/>
              </a:ext>
            </a:extLst>
          </p:cNvPr>
          <p:cNvSpPr/>
          <p:nvPr/>
        </p:nvSpPr>
        <p:spPr>
          <a:xfrm rot="16200000">
            <a:off x="2789471" y="3820163"/>
            <a:ext cx="349901" cy="320054"/>
          </a:xfrm>
          <a:prstGeom prst="downArrow">
            <a:avLst/>
          </a:prstGeom>
          <a:solidFill>
            <a:schemeClr val="bg1">
              <a:lumMod val="8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27" name="TextBox 26">
            <a:extLst>
              <a:ext uri="{FF2B5EF4-FFF2-40B4-BE49-F238E27FC236}">
                <a16:creationId xmlns:a16="http://schemas.microsoft.com/office/drawing/2014/main" id="{A1A7B0C7-5828-433F-A41A-409DE8E4782B}"/>
              </a:ext>
            </a:extLst>
          </p:cNvPr>
          <p:cNvSpPr txBox="1"/>
          <p:nvPr/>
        </p:nvSpPr>
        <p:spPr>
          <a:xfrm>
            <a:off x="3251050" y="849693"/>
            <a:ext cx="8611497" cy="646331"/>
          </a:xfrm>
          <a:prstGeom prst="rect">
            <a:avLst/>
          </a:prstGeom>
          <a:noFill/>
        </p:spPr>
        <p:txBody>
          <a:bodyPr wrap="square" rtlCol="0">
            <a:spAutoFit/>
          </a:bodyPr>
          <a:lstStyle/>
          <a:p>
            <a:r>
              <a:rPr lang="en-US" sz="3600" b="1" dirty="0">
                <a:latin typeface="Abadi" panose="020B0604020104020204" pitchFamily="34" charset="0"/>
              </a:rPr>
              <a:t>Final Design (FFPR Process)</a:t>
            </a:r>
          </a:p>
        </p:txBody>
      </p:sp>
      <p:sp>
        <p:nvSpPr>
          <p:cNvPr id="32" name="Arrow: Down 31">
            <a:extLst>
              <a:ext uri="{FF2B5EF4-FFF2-40B4-BE49-F238E27FC236}">
                <a16:creationId xmlns:a16="http://schemas.microsoft.com/office/drawing/2014/main" id="{6A1107AF-5DAB-4189-85AF-D991CAB66333}"/>
              </a:ext>
            </a:extLst>
          </p:cNvPr>
          <p:cNvSpPr/>
          <p:nvPr/>
        </p:nvSpPr>
        <p:spPr>
          <a:xfrm rot="16200000">
            <a:off x="4795494" y="3815109"/>
            <a:ext cx="352639" cy="395655"/>
          </a:xfrm>
          <a:prstGeom prst="downArrow">
            <a:avLst/>
          </a:prstGeom>
          <a:solidFill>
            <a:schemeClr val="bg1">
              <a:lumMod val="8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33" name="Arrow: Down 32">
            <a:extLst>
              <a:ext uri="{FF2B5EF4-FFF2-40B4-BE49-F238E27FC236}">
                <a16:creationId xmlns:a16="http://schemas.microsoft.com/office/drawing/2014/main" id="{DAC8F7CA-CC73-4E1B-A90D-6F3E495C866D}"/>
              </a:ext>
            </a:extLst>
          </p:cNvPr>
          <p:cNvSpPr/>
          <p:nvPr/>
        </p:nvSpPr>
        <p:spPr>
          <a:xfrm rot="16200000">
            <a:off x="6867591" y="3799729"/>
            <a:ext cx="358884" cy="420167"/>
          </a:xfrm>
          <a:prstGeom prst="downArrow">
            <a:avLst/>
          </a:prstGeom>
          <a:solidFill>
            <a:schemeClr val="bg1">
              <a:lumMod val="8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2" name="Rectangle 1">
            <a:extLst>
              <a:ext uri="{FF2B5EF4-FFF2-40B4-BE49-F238E27FC236}">
                <a16:creationId xmlns:a16="http://schemas.microsoft.com/office/drawing/2014/main" id="{BA6EC08D-D342-B943-A81A-E021EBA88A34}"/>
              </a:ext>
            </a:extLst>
          </p:cNvPr>
          <p:cNvSpPr/>
          <p:nvPr/>
        </p:nvSpPr>
        <p:spPr>
          <a:xfrm>
            <a:off x="9112010" y="3319421"/>
            <a:ext cx="1441525" cy="1140310"/>
          </a:xfrm>
          <a:prstGeom prst="rect">
            <a:avLst/>
          </a:prstGeom>
          <a:solidFill>
            <a:srgbClr val="FFFF0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solidFill>
                  <a:schemeClr val="tx1"/>
                </a:solidFill>
                <a:latin typeface="Abadi" panose="020B0604020104020204" pitchFamily="34" charset="0"/>
              </a:rPr>
              <a:t>Accepted FFPR  Report</a:t>
            </a:r>
          </a:p>
        </p:txBody>
      </p:sp>
      <p:sp>
        <p:nvSpPr>
          <p:cNvPr id="3" name="Arrow: Down 2">
            <a:extLst>
              <a:ext uri="{FF2B5EF4-FFF2-40B4-BE49-F238E27FC236}">
                <a16:creationId xmlns:a16="http://schemas.microsoft.com/office/drawing/2014/main" id="{93D2C185-935F-D2B7-601D-6E309DCB6824}"/>
              </a:ext>
            </a:extLst>
          </p:cNvPr>
          <p:cNvSpPr/>
          <p:nvPr/>
        </p:nvSpPr>
        <p:spPr>
          <a:xfrm rot="16200000">
            <a:off x="8712778" y="3864425"/>
            <a:ext cx="426888" cy="35878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6" name="Content Placeholder 2">
            <a:extLst>
              <a:ext uri="{FF2B5EF4-FFF2-40B4-BE49-F238E27FC236}">
                <a16:creationId xmlns:a16="http://schemas.microsoft.com/office/drawing/2014/main" id="{CE0A0DE3-AC11-FC95-4365-28AD356D4916}"/>
              </a:ext>
            </a:extLst>
          </p:cNvPr>
          <p:cNvSpPr>
            <a:spLocks noGrp="1"/>
          </p:cNvSpPr>
          <p:nvPr>
            <p:ph idx="1"/>
          </p:nvPr>
        </p:nvSpPr>
        <p:spPr>
          <a:xfrm>
            <a:off x="-188515" y="4987126"/>
            <a:ext cx="9601196" cy="643468"/>
          </a:xfrm>
        </p:spPr>
        <p:txBody>
          <a:bodyPr>
            <a:noAutofit/>
          </a:bodyPr>
          <a:lstStyle/>
          <a:p>
            <a:pPr marL="457200" lvl="1" indent="0" algn="ctr">
              <a:buNone/>
            </a:pPr>
            <a:r>
              <a:rPr lang="en-US" sz="3200" b="1" dirty="0">
                <a:solidFill>
                  <a:srgbClr val="0070C0"/>
                </a:solidFill>
                <a:latin typeface="Abadi" panose="020B0604020104020204" pitchFamily="34" charset="0"/>
              </a:rPr>
              <a:t>Final </a:t>
            </a:r>
            <a:r>
              <a:rPr lang="en-US" sz="3200" dirty="0">
                <a:solidFill>
                  <a:schemeClr val="tx1"/>
                </a:solidFill>
                <a:latin typeface="Abadi" panose="020B0604020104020204" pitchFamily="34" charset="0"/>
              </a:rPr>
              <a:t>FFPR report </a:t>
            </a:r>
            <a:r>
              <a:rPr lang="en-US" sz="3200" b="1" dirty="0">
                <a:solidFill>
                  <a:schemeClr val="tx1"/>
                </a:solidFill>
                <a:latin typeface="Abadi" panose="020B0604020104020204" pitchFamily="34" charset="0"/>
                <a:cs typeface="Times New Roman" panose="02020603050405020304" pitchFamily="18" charset="0"/>
              </a:rPr>
              <a:t>≠ </a:t>
            </a:r>
            <a:r>
              <a:rPr lang="en-US" sz="3200" b="1" dirty="0">
                <a:solidFill>
                  <a:srgbClr val="0070C0"/>
                </a:solidFill>
                <a:latin typeface="Abadi" panose="020B0604020104020204" pitchFamily="34" charset="0"/>
                <a:cs typeface="Times New Roman" panose="02020603050405020304" pitchFamily="18" charset="0"/>
              </a:rPr>
              <a:t>Accepted</a:t>
            </a:r>
            <a:r>
              <a:rPr lang="en-US" sz="3200" dirty="0">
                <a:solidFill>
                  <a:srgbClr val="0070C0"/>
                </a:solidFill>
                <a:latin typeface="Abadi" panose="020B0604020104020204" pitchFamily="34" charset="0"/>
                <a:cs typeface="Times New Roman" panose="02020603050405020304" pitchFamily="18" charset="0"/>
              </a:rPr>
              <a:t> </a:t>
            </a:r>
            <a:r>
              <a:rPr lang="en-US" sz="3200" dirty="0">
                <a:solidFill>
                  <a:schemeClr val="tx1"/>
                </a:solidFill>
                <a:latin typeface="Abadi" panose="020B0604020104020204" pitchFamily="34" charset="0"/>
                <a:cs typeface="Times New Roman" panose="02020603050405020304" pitchFamily="18" charset="0"/>
              </a:rPr>
              <a:t>FFPR report</a:t>
            </a:r>
            <a:endParaRPr lang="en-US" sz="3200" dirty="0">
              <a:solidFill>
                <a:schemeClr val="tx1"/>
              </a:solidFill>
              <a:latin typeface="Abadi" panose="020B0604020104020204" pitchFamily="34" charset="0"/>
            </a:endParaRPr>
          </a:p>
          <a:p>
            <a:pPr marL="0" indent="0">
              <a:buNone/>
            </a:pPr>
            <a:endParaRPr lang="en-US" sz="3200" dirty="0">
              <a:latin typeface="Abadi" panose="020B0604020104020204" pitchFamily="34" charset="0"/>
            </a:endParaRPr>
          </a:p>
          <a:p>
            <a:pPr marL="457200" lvl="1" indent="0">
              <a:buNone/>
            </a:pPr>
            <a:endParaRPr lang="en-US" sz="3200" dirty="0">
              <a:latin typeface="Abadi" panose="020B0604020104020204" pitchFamily="34" charset="0"/>
            </a:endParaRPr>
          </a:p>
        </p:txBody>
      </p:sp>
      <p:sp>
        <p:nvSpPr>
          <p:cNvPr id="13" name="Right Brace 12">
            <a:extLst>
              <a:ext uri="{FF2B5EF4-FFF2-40B4-BE49-F238E27FC236}">
                <a16:creationId xmlns:a16="http://schemas.microsoft.com/office/drawing/2014/main" id="{27A849ED-E4A8-003D-5EDA-9D3052CFCF3B}"/>
              </a:ext>
            </a:extLst>
          </p:cNvPr>
          <p:cNvSpPr/>
          <p:nvPr/>
        </p:nvSpPr>
        <p:spPr>
          <a:xfrm rot="16200000">
            <a:off x="6512495" y="-169439"/>
            <a:ext cx="866769" cy="5773785"/>
          </a:xfrm>
          <a:prstGeom prst="rightBrace">
            <a:avLst>
              <a:gd name="adj1" fmla="val 8333"/>
              <a:gd name="adj2" fmla="val 48935"/>
            </a:avLst>
          </a:prstGeom>
          <a:ln w="47625">
            <a:solidFill>
              <a:srgbClr val="FF0000"/>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latin typeface="Abadi" panose="020B0604020104020204" pitchFamily="34" charset="0"/>
            </a:endParaRPr>
          </a:p>
        </p:txBody>
      </p:sp>
      <p:sp>
        <p:nvSpPr>
          <p:cNvPr id="14" name="TextBox 13">
            <a:extLst>
              <a:ext uri="{FF2B5EF4-FFF2-40B4-BE49-F238E27FC236}">
                <a16:creationId xmlns:a16="http://schemas.microsoft.com/office/drawing/2014/main" id="{962B2C62-2B94-0DD1-F16A-D35FABCB6251}"/>
              </a:ext>
            </a:extLst>
          </p:cNvPr>
          <p:cNvSpPr txBox="1"/>
          <p:nvPr/>
        </p:nvSpPr>
        <p:spPr>
          <a:xfrm>
            <a:off x="4405427" y="1822947"/>
            <a:ext cx="5486985" cy="523220"/>
          </a:xfrm>
          <a:prstGeom prst="rect">
            <a:avLst/>
          </a:prstGeom>
          <a:noFill/>
        </p:spPr>
        <p:txBody>
          <a:bodyPr wrap="square" rtlCol="0">
            <a:spAutoFit/>
          </a:bodyPr>
          <a:lstStyle/>
          <a:p>
            <a:r>
              <a:rPr lang="en-US" sz="2800" b="1" dirty="0">
                <a:solidFill>
                  <a:srgbClr val="FF0000"/>
                </a:solidFill>
                <a:latin typeface="Abadi" panose="020B0604020104020204" pitchFamily="34" charset="0"/>
              </a:rPr>
              <a:t>Office of Engineering Services</a:t>
            </a:r>
          </a:p>
        </p:txBody>
      </p:sp>
      <p:sp>
        <p:nvSpPr>
          <p:cNvPr id="11" name="TextBox 10">
            <a:extLst>
              <a:ext uri="{FF2B5EF4-FFF2-40B4-BE49-F238E27FC236}">
                <a16:creationId xmlns:a16="http://schemas.microsoft.com/office/drawing/2014/main" id="{F578F782-3FE8-4EF0-8763-8FE749E2691E}"/>
              </a:ext>
            </a:extLst>
          </p:cNvPr>
          <p:cNvSpPr txBox="1"/>
          <p:nvPr/>
        </p:nvSpPr>
        <p:spPr>
          <a:xfrm>
            <a:off x="9943359" y="6443055"/>
            <a:ext cx="2575249" cy="369332"/>
          </a:xfrm>
          <a:prstGeom prst="rect">
            <a:avLst/>
          </a:prstGeom>
          <a:noFill/>
        </p:spPr>
        <p:txBody>
          <a:bodyPr wrap="square" rtlCol="0">
            <a:spAutoFit/>
          </a:bodyPr>
          <a:lstStyle/>
          <a:p>
            <a:r>
              <a:rPr lang="en-US" dirty="0">
                <a:latin typeface="Abadi" panose="020B0604020104020204" pitchFamily="34" charset="0"/>
              </a:rPr>
              <a:t>PDP Section 7.7</a:t>
            </a:r>
          </a:p>
        </p:txBody>
      </p:sp>
      <p:sp>
        <p:nvSpPr>
          <p:cNvPr id="16" name="Arrow: Down 15">
            <a:extLst>
              <a:ext uri="{FF2B5EF4-FFF2-40B4-BE49-F238E27FC236}">
                <a16:creationId xmlns:a16="http://schemas.microsoft.com/office/drawing/2014/main" id="{CFAA6978-B263-4165-8C39-9C2A065B8ED2}"/>
              </a:ext>
            </a:extLst>
          </p:cNvPr>
          <p:cNvSpPr/>
          <p:nvPr/>
        </p:nvSpPr>
        <p:spPr>
          <a:xfrm rot="7720335">
            <a:off x="8489250" y="4392187"/>
            <a:ext cx="420776" cy="703210"/>
          </a:xfrm>
          <a:prstGeom prst="downArrow">
            <a:avLst/>
          </a:prstGeom>
          <a:solidFill>
            <a:srgbClr val="FF000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15" name="Rectangle 14">
            <a:extLst>
              <a:ext uri="{FF2B5EF4-FFF2-40B4-BE49-F238E27FC236}">
                <a16:creationId xmlns:a16="http://schemas.microsoft.com/office/drawing/2014/main" id="{E18B4802-479E-EEA5-111F-232B340437DE}"/>
              </a:ext>
            </a:extLst>
          </p:cNvPr>
          <p:cNvSpPr/>
          <p:nvPr/>
        </p:nvSpPr>
        <p:spPr>
          <a:xfrm>
            <a:off x="8856142" y="4645404"/>
            <a:ext cx="2378876" cy="1140310"/>
          </a:xfrm>
          <a:prstGeom prst="rect">
            <a:avLst/>
          </a:prstGeom>
          <a:solidFill>
            <a:srgbClr val="FF00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latin typeface="Abadi" panose="020B0604020104020204" pitchFamily="34" charset="0"/>
              </a:rPr>
              <a:t>FFPR responses due </a:t>
            </a:r>
          </a:p>
          <a:p>
            <a:pPr algn="ctr"/>
            <a:r>
              <a:rPr lang="en-US" sz="2400" b="1" dirty="0">
                <a:latin typeface="Abadi" panose="020B0604020104020204" pitchFamily="34" charset="0"/>
              </a:rPr>
              <a:t>2 weeks after</a:t>
            </a:r>
          </a:p>
        </p:txBody>
      </p:sp>
    </p:spTree>
    <p:extLst>
      <p:ext uri="{BB962C8B-B14F-4D97-AF65-F5344CB8AC3E}">
        <p14:creationId xmlns:p14="http://schemas.microsoft.com/office/powerpoint/2010/main" val="4076088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2000"/>
                                  </p:stCondLst>
                                  <p:childTnLst>
                                    <p:set>
                                      <p:cBhvr>
                                        <p:cTn id="11" dur="1" fill="hold">
                                          <p:stCondLst>
                                            <p:cond delay="0"/>
                                          </p:stCondLst>
                                        </p:cTn>
                                        <p:tgtEl>
                                          <p:spTgt spid="12"/>
                                        </p:tgtEl>
                                        <p:attrNameLst>
                                          <p:attrName>style.visibility</p:attrName>
                                        </p:attrNameLst>
                                      </p:cBhvr>
                                      <p:to>
                                        <p:strVal val="visible"/>
                                      </p:to>
                                    </p:set>
                                  </p:childTnLst>
                                </p:cTn>
                              </p:par>
                              <p:par>
                                <p:cTn id="12" presetID="1" presetClass="entr" presetSubtype="0" fill="hold" grpId="0" nodeType="withEffect">
                                  <p:stCondLst>
                                    <p:cond delay="2000"/>
                                  </p:stCondLst>
                                  <p:childTnLst>
                                    <p:set>
                                      <p:cBhvr>
                                        <p:cTn id="13" dur="1" fill="hold">
                                          <p:stCondLst>
                                            <p:cond delay="0"/>
                                          </p:stCondLst>
                                        </p:cTn>
                                        <p:tgtEl>
                                          <p:spTgt spid="33"/>
                                        </p:tgtEl>
                                        <p:attrNameLst>
                                          <p:attrName>style.visibility</p:attrName>
                                        </p:attrNameLst>
                                      </p:cBhvr>
                                      <p:to>
                                        <p:strVal val="visible"/>
                                      </p:to>
                                    </p:set>
                                  </p:childTnLst>
                                </p:cTn>
                              </p:par>
                            </p:childTnLst>
                          </p:cTn>
                        </p:par>
                        <p:par>
                          <p:cTn id="14" fill="hold">
                            <p:stCondLst>
                              <p:cond delay="2000"/>
                            </p:stCondLst>
                            <p:childTnLst>
                              <p:par>
                                <p:cTn id="15" presetID="1" presetClass="entr" presetSubtype="0" fill="hold" grpId="0" nodeType="afterEffect">
                                  <p:stCondLst>
                                    <p:cond delay="200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2000"/>
                                  </p:stCondLst>
                                  <p:childTnLst>
                                    <p:set>
                                      <p:cBhvr>
                                        <p:cTn id="18" dur="1" fill="hold">
                                          <p:stCondLst>
                                            <p:cond delay="0"/>
                                          </p:stCondLst>
                                        </p:cTn>
                                        <p:tgtEl>
                                          <p:spTgt spid="3"/>
                                        </p:tgtEl>
                                        <p:attrNameLst>
                                          <p:attrName>style.visibility</p:attrName>
                                        </p:attrNameLst>
                                      </p:cBhvr>
                                      <p:to>
                                        <p:strVal val="visible"/>
                                      </p:to>
                                    </p:set>
                                  </p:childTnLst>
                                </p:cTn>
                              </p:par>
                            </p:childTnLst>
                          </p:cTn>
                        </p:par>
                        <p:par>
                          <p:cTn id="19" fill="hold">
                            <p:stCondLst>
                              <p:cond delay="4000"/>
                            </p:stCondLst>
                            <p:childTnLst>
                              <p:par>
                                <p:cTn id="20" presetID="1" presetClass="entr" presetSubtype="0" fill="hold" grpId="0" nodeType="afterEffect">
                                  <p:stCondLst>
                                    <p:cond delay="2000"/>
                                  </p:stCondLst>
                                  <p:childTnLst>
                                    <p:set>
                                      <p:cBhvr>
                                        <p:cTn id="21" dur="1" fill="hold">
                                          <p:stCondLst>
                                            <p:cond delay="0"/>
                                          </p:stCondLst>
                                        </p:cTn>
                                        <p:tgtEl>
                                          <p:spTgt spid="2"/>
                                        </p:tgtEl>
                                        <p:attrNameLst>
                                          <p:attrName>style.visibility</p:attrName>
                                        </p:attrNameLst>
                                      </p:cBhvr>
                                      <p:to>
                                        <p:strVal val="visible"/>
                                      </p:to>
                                    </p:set>
                                  </p:childTnLst>
                                </p:cTn>
                              </p:par>
                            </p:childTnLst>
                          </p:cTn>
                        </p:par>
                        <p:par>
                          <p:cTn id="22" fill="hold">
                            <p:stCondLst>
                              <p:cond delay="6000"/>
                            </p:stCondLst>
                            <p:childTnLst>
                              <p:par>
                                <p:cTn id="23" presetID="1" presetClass="entr" presetSubtype="0" fill="hold" grpId="0" nodeType="afterEffect">
                                  <p:stCondLst>
                                    <p:cond delay="1000"/>
                                  </p:stCondLst>
                                  <p:childTnLst>
                                    <p:set>
                                      <p:cBhvr>
                                        <p:cTn id="24" dur="1" fill="hold">
                                          <p:stCondLst>
                                            <p:cond delay="0"/>
                                          </p:stCondLst>
                                        </p:cTn>
                                        <p:tgtEl>
                                          <p:spTgt spid="6">
                                            <p:txEl>
                                              <p:pRg st="0" end="0"/>
                                            </p:txEl>
                                          </p:spTgt>
                                        </p:tgtEl>
                                        <p:attrNameLst>
                                          <p:attrName>style.visibility</p:attrName>
                                        </p:attrNameLst>
                                      </p:cBhvr>
                                      <p:to>
                                        <p:strVal val="visible"/>
                                      </p:to>
                                    </p:set>
                                  </p:childTnLst>
                                </p:cTn>
                              </p:par>
                            </p:childTnLst>
                          </p:cTn>
                        </p:par>
                        <p:par>
                          <p:cTn id="25" fill="hold">
                            <p:stCondLst>
                              <p:cond delay="7000"/>
                            </p:stCondLst>
                            <p:childTnLst>
                              <p:par>
                                <p:cTn id="26" presetID="42" presetClass="entr" presetSubtype="0" fill="hold" grpId="0" nodeType="afterEffect">
                                  <p:stCondLst>
                                    <p:cond delay="125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25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24" grpId="0" animBg="1"/>
      <p:bldP spid="32" grpId="0" animBg="1"/>
      <p:bldP spid="33" grpId="0" animBg="1"/>
      <p:bldP spid="2" grpId="0" animBg="1"/>
      <p:bldP spid="3" grpId="0" animBg="1"/>
      <p:bldP spid="6" grpId="0" build="p"/>
      <p:bldP spid="13" grpId="0" animBg="1"/>
      <p:bldP spid="14" grpId="0"/>
      <p:bldP spid="16"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xfrm>
            <a:off x="1062319" y="895432"/>
            <a:ext cx="9861174" cy="1303867"/>
          </a:xfrm>
        </p:spPr>
        <p:txBody>
          <a:bodyPr>
            <a:normAutofit fontScale="90000"/>
          </a:bodyPr>
          <a:lstStyle/>
          <a:p>
            <a:r>
              <a:rPr lang="en-US" b="1" dirty="0">
                <a:latin typeface="Abadi" panose="020B0604020104020204" pitchFamily="34" charset="0"/>
              </a:rPr>
              <a:t>FFPR Report Responsibility: PM</a:t>
            </a:r>
            <a:br>
              <a:rPr lang="en-US" b="1" dirty="0">
                <a:latin typeface="Abadi" panose="020B0604020104020204" pitchFamily="34" charset="0"/>
              </a:rPr>
            </a:br>
            <a:endParaRPr lang="en-US" b="1" dirty="0">
              <a:latin typeface="Abadi" panose="020B0604020104020204" pitchFamily="34" charset="0"/>
            </a:endParaRPr>
          </a:p>
        </p:txBody>
      </p:sp>
      <p:grpSp>
        <p:nvGrpSpPr>
          <p:cNvPr id="12" name="Group 11">
            <a:extLst>
              <a:ext uri="{FF2B5EF4-FFF2-40B4-BE49-F238E27FC236}">
                <a16:creationId xmlns:a16="http://schemas.microsoft.com/office/drawing/2014/main" id="{93AAD960-DF1C-9A72-1656-DE9C3026620D}"/>
              </a:ext>
            </a:extLst>
          </p:cNvPr>
          <p:cNvGrpSpPr/>
          <p:nvPr/>
        </p:nvGrpSpPr>
        <p:grpSpPr>
          <a:xfrm>
            <a:off x="1342220" y="2634009"/>
            <a:ext cx="2143125" cy="2905346"/>
            <a:chOff x="8393887" y="2743912"/>
            <a:chExt cx="2143125" cy="2905346"/>
          </a:xfrm>
        </p:grpSpPr>
        <p:sp>
          <p:nvSpPr>
            <p:cNvPr id="13" name="Rectangle: Rounded Corners 12">
              <a:extLst>
                <a:ext uri="{FF2B5EF4-FFF2-40B4-BE49-F238E27FC236}">
                  <a16:creationId xmlns:a16="http://schemas.microsoft.com/office/drawing/2014/main" id="{A9F4DA38-0337-5C88-20D5-2203DAADCF48}"/>
                </a:ext>
              </a:extLst>
            </p:cNvPr>
            <p:cNvSpPr/>
            <p:nvPr/>
          </p:nvSpPr>
          <p:spPr>
            <a:xfrm>
              <a:off x="8851088" y="2743912"/>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4" name="TextBox 13">
              <a:extLst>
                <a:ext uri="{FF2B5EF4-FFF2-40B4-BE49-F238E27FC236}">
                  <a16:creationId xmlns:a16="http://schemas.microsoft.com/office/drawing/2014/main" id="{98B4FE60-2974-7E5F-5ACA-70D8F5C1E5DA}"/>
                </a:ext>
              </a:extLst>
            </p:cNvPr>
            <p:cNvSpPr txBox="1"/>
            <p:nvPr/>
          </p:nvSpPr>
          <p:spPr>
            <a:xfrm>
              <a:off x="8393887" y="4264263"/>
              <a:ext cx="2143125" cy="1384995"/>
            </a:xfrm>
            <a:prstGeom prst="rect">
              <a:avLst/>
            </a:prstGeom>
            <a:noFill/>
          </p:spPr>
          <p:txBody>
            <a:bodyPr wrap="square" rtlCol="0">
              <a:spAutoFit/>
            </a:bodyPr>
            <a:lstStyle/>
            <a:p>
              <a:pPr algn="ctr"/>
              <a:r>
                <a:rPr lang="en-US" sz="2800" dirty="0">
                  <a:latin typeface="Abadi" panose="020B0604020104020204" pitchFamily="34" charset="0"/>
                </a:rPr>
                <a:t>Coordinate with Designer</a:t>
              </a:r>
            </a:p>
          </p:txBody>
        </p:sp>
        <p:pic>
          <p:nvPicPr>
            <p:cNvPr id="15" name="Graphic 14" descr="Connections with solid fill">
              <a:extLst>
                <a:ext uri="{FF2B5EF4-FFF2-40B4-BE49-F238E27FC236}">
                  <a16:creationId xmlns:a16="http://schemas.microsoft.com/office/drawing/2014/main" id="{A0D6A3D4-F2D9-4B6B-DBA8-3332B2F091D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9008250" y="2923128"/>
              <a:ext cx="914400" cy="914400"/>
            </a:xfrm>
            <a:prstGeom prst="rect">
              <a:avLst/>
            </a:prstGeom>
          </p:spPr>
        </p:pic>
      </p:grpSp>
      <p:grpSp>
        <p:nvGrpSpPr>
          <p:cNvPr id="16" name="Group 15">
            <a:extLst>
              <a:ext uri="{FF2B5EF4-FFF2-40B4-BE49-F238E27FC236}">
                <a16:creationId xmlns:a16="http://schemas.microsoft.com/office/drawing/2014/main" id="{1C44AB47-54F5-A28E-4F6C-F339209211F0}"/>
              </a:ext>
            </a:extLst>
          </p:cNvPr>
          <p:cNvGrpSpPr/>
          <p:nvPr/>
        </p:nvGrpSpPr>
        <p:grpSpPr>
          <a:xfrm>
            <a:off x="3478558" y="2636317"/>
            <a:ext cx="2980942" cy="3784217"/>
            <a:chOff x="8064435" y="2743912"/>
            <a:chExt cx="2980942" cy="3784217"/>
          </a:xfrm>
        </p:grpSpPr>
        <p:sp>
          <p:nvSpPr>
            <p:cNvPr id="17" name="Rectangle: Rounded Corners 16">
              <a:extLst>
                <a:ext uri="{FF2B5EF4-FFF2-40B4-BE49-F238E27FC236}">
                  <a16:creationId xmlns:a16="http://schemas.microsoft.com/office/drawing/2014/main" id="{91AE680C-BA3E-B9D9-76FC-9FCE074A0F9E}"/>
                </a:ext>
              </a:extLst>
            </p:cNvPr>
            <p:cNvSpPr/>
            <p:nvPr/>
          </p:nvSpPr>
          <p:spPr>
            <a:xfrm>
              <a:off x="8851088" y="2743912"/>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8" name="TextBox 17">
              <a:extLst>
                <a:ext uri="{FF2B5EF4-FFF2-40B4-BE49-F238E27FC236}">
                  <a16:creationId xmlns:a16="http://schemas.microsoft.com/office/drawing/2014/main" id="{FF506BB9-86A2-38D9-6A7B-723208074617}"/>
                </a:ext>
              </a:extLst>
            </p:cNvPr>
            <p:cNvSpPr txBox="1"/>
            <p:nvPr/>
          </p:nvSpPr>
          <p:spPr>
            <a:xfrm>
              <a:off x="8064435" y="4281360"/>
              <a:ext cx="2980942" cy="2246769"/>
            </a:xfrm>
            <a:prstGeom prst="rect">
              <a:avLst/>
            </a:prstGeom>
            <a:noFill/>
          </p:spPr>
          <p:txBody>
            <a:bodyPr wrap="square" rtlCol="0">
              <a:spAutoFit/>
            </a:bodyPr>
            <a:lstStyle/>
            <a:p>
              <a:pPr algn="ctr"/>
              <a:r>
                <a:rPr lang="en-US" sz="2800" dirty="0">
                  <a:latin typeface="Abadi" panose="020B0604020104020204" pitchFamily="34" charset="0"/>
                </a:rPr>
                <a:t>Review FFPR Report for Missing Responses or PM Commitments</a:t>
              </a:r>
            </a:p>
          </p:txBody>
        </p:sp>
        <p:pic>
          <p:nvPicPr>
            <p:cNvPr id="19" name="Graphic 18" descr="Clipboard Checked with solid fill">
              <a:extLst>
                <a:ext uri="{FF2B5EF4-FFF2-40B4-BE49-F238E27FC236}">
                  <a16:creationId xmlns:a16="http://schemas.microsoft.com/office/drawing/2014/main" id="{07CBBC3E-6F13-DFA1-DAE1-BA266EB9395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9008250" y="2923128"/>
              <a:ext cx="914400" cy="914400"/>
            </a:xfrm>
            <a:prstGeom prst="rect">
              <a:avLst/>
            </a:prstGeom>
          </p:spPr>
        </p:pic>
      </p:grpSp>
      <p:grpSp>
        <p:nvGrpSpPr>
          <p:cNvPr id="20" name="Group 19">
            <a:extLst>
              <a:ext uri="{FF2B5EF4-FFF2-40B4-BE49-F238E27FC236}">
                <a16:creationId xmlns:a16="http://schemas.microsoft.com/office/drawing/2014/main" id="{85FE71EC-66A3-7C0B-FBB5-1D467146179C}"/>
              </a:ext>
            </a:extLst>
          </p:cNvPr>
          <p:cNvGrpSpPr/>
          <p:nvPr/>
        </p:nvGrpSpPr>
        <p:grpSpPr>
          <a:xfrm>
            <a:off x="6096000" y="2675915"/>
            <a:ext cx="3115477" cy="3345533"/>
            <a:chOff x="8300915" y="2751709"/>
            <a:chExt cx="2143125" cy="3345533"/>
          </a:xfrm>
        </p:grpSpPr>
        <p:sp>
          <p:nvSpPr>
            <p:cNvPr id="21" name="Rectangle: Rounded Corners 20">
              <a:extLst>
                <a:ext uri="{FF2B5EF4-FFF2-40B4-BE49-F238E27FC236}">
                  <a16:creationId xmlns:a16="http://schemas.microsoft.com/office/drawing/2014/main" id="{B0D68A46-3E62-8EED-5C95-C6D274921889}"/>
                </a:ext>
              </a:extLst>
            </p:cNvPr>
            <p:cNvSpPr/>
            <p:nvPr/>
          </p:nvSpPr>
          <p:spPr>
            <a:xfrm>
              <a:off x="8851088" y="2751709"/>
              <a:ext cx="874720"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22" name="TextBox 21">
              <a:extLst>
                <a:ext uri="{FF2B5EF4-FFF2-40B4-BE49-F238E27FC236}">
                  <a16:creationId xmlns:a16="http://schemas.microsoft.com/office/drawing/2014/main" id="{49805B8F-B782-F771-6EA8-5507D26ED32C}"/>
                </a:ext>
              </a:extLst>
            </p:cNvPr>
            <p:cNvSpPr txBox="1"/>
            <p:nvPr/>
          </p:nvSpPr>
          <p:spPr>
            <a:xfrm>
              <a:off x="8300915" y="4281360"/>
              <a:ext cx="2143125" cy="1815882"/>
            </a:xfrm>
            <a:prstGeom prst="rect">
              <a:avLst/>
            </a:prstGeom>
            <a:noFill/>
          </p:spPr>
          <p:txBody>
            <a:bodyPr wrap="square" rtlCol="0">
              <a:spAutoFit/>
            </a:bodyPr>
            <a:lstStyle/>
            <a:p>
              <a:pPr algn="ctr"/>
              <a:r>
                <a:rPr lang="en-US" sz="2800" dirty="0">
                  <a:latin typeface="Abadi" panose="020B0604020104020204" pitchFamily="34" charset="0"/>
                </a:rPr>
                <a:t>Submit </a:t>
              </a:r>
            </a:p>
            <a:p>
              <a:pPr algn="ctr"/>
              <a:r>
                <a:rPr lang="en-US" sz="2800" dirty="0">
                  <a:latin typeface="Abadi" panose="020B0604020104020204" pitchFamily="34" charset="0"/>
                </a:rPr>
                <a:t>Responses to Engineering Services </a:t>
              </a:r>
            </a:p>
          </p:txBody>
        </p:sp>
        <p:pic>
          <p:nvPicPr>
            <p:cNvPr id="23" name="Graphic 22" descr="Inbox with solid fill">
              <a:extLst>
                <a:ext uri="{FF2B5EF4-FFF2-40B4-BE49-F238E27FC236}">
                  <a16:creationId xmlns:a16="http://schemas.microsoft.com/office/drawing/2014/main" id="{6223E670-4E1D-EF83-63F7-531947C2F32A}"/>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8993507" y="2923128"/>
              <a:ext cx="629012" cy="914400"/>
            </a:xfrm>
            <a:prstGeom prst="rect">
              <a:avLst/>
            </a:prstGeom>
          </p:spPr>
        </p:pic>
      </p:grpSp>
      <p:grpSp>
        <p:nvGrpSpPr>
          <p:cNvPr id="24" name="Group 23">
            <a:extLst>
              <a:ext uri="{FF2B5EF4-FFF2-40B4-BE49-F238E27FC236}">
                <a16:creationId xmlns:a16="http://schemas.microsoft.com/office/drawing/2014/main" id="{6B594759-D5D1-F04D-BB1B-EAB33DE76403}"/>
              </a:ext>
            </a:extLst>
          </p:cNvPr>
          <p:cNvGrpSpPr/>
          <p:nvPr/>
        </p:nvGrpSpPr>
        <p:grpSpPr>
          <a:xfrm>
            <a:off x="9076942" y="2675915"/>
            <a:ext cx="2143125" cy="2914646"/>
            <a:chOff x="8474000" y="2743912"/>
            <a:chExt cx="2143125" cy="2914646"/>
          </a:xfrm>
        </p:grpSpPr>
        <p:sp>
          <p:nvSpPr>
            <p:cNvPr id="25" name="Rectangle: Rounded Corners 24">
              <a:extLst>
                <a:ext uri="{FF2B5EF4-FFF2-40B4-BE49-F238E27FC236}">
                  <a16:creationId xmlns:a16="http://schemas.microsoft.com/office/drawing/2014/main" id="{658E9351-61FC-3209-CD16-FA1065ED57E3}"/>
                </a:ext>
              </a:extLst>
            </p:cNvPr>
            <p:cNvSpPr/>
            <p:nvPr/>
          </p:nvSpPr>
          <p:spPr>
            <a:xfrm>
              <a:off x="8851088" y="2743912"/>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26" name="TextBox 25">
              <a:extLst>
                <a:ext uri="{FF2B5EF4-FFF2-40B4-BE49-F238E27FC236}">
                  <a16:creationId xmlns:a16="http://schemas.microsoft.com/office/drawing/2014/main" id="{7393AB7A-8E33-737D-41EA-E0208BF263A6}"/>
                </a:ext>
              </a:extLst>
            </p:cNvPr>
            <p:cNvSpPr txBox="1"/>
            <p:nvPr/>
          </p:nvSpPr>
          <p:spPr>
            <a:xfrm>
              <a:off x="8474000" y="4273563"/>
              <a:ext cx="2143125" cy="1384995"/>
            </a:xfrm>
            <a:prstGeom prst="rect">
              <a:avLst/>
            </a:prstGeom>
            <a:noFill/>
          </p:spPr>
          <p:txBody>
            <a:bodyPr wrap="square" rtlCol="0">
              <a:spAutoFit/>
            </a:bodyPr>
            <a:lstStyle/>
            <a:p>
              <a:pPr algn="ctr"/>
              <a:r>
                <a:rPr lang="en-US" sz="2800" dirty="0">
                  <a:latin typeface="Abadi" panose="020B0604020104020204" pitchFamily="34" charset="0"/>
                </a:rPr>
                <a:t>Distribute Accepted FFPR Report </a:t>
              </a:r>
            </a:p>
          </p:txBody>
        </p:sp>
        <p:pic>
          <p:nvPicPr>
            <p:cNvPr id="27" name="Graphic 26" descr="Email with solid fill">
              <a:extLst>
                <a:ext uri="{FF2B5EF4-FFF2-40B4-BE49-F238E27FC236}">
                  <a16:creationId xmlns:a16="http://schemas.microsoft.com/office/drawing/2014/main" id="{E66FA0C9-C534-4EE7-E664-49513114252C}"/>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9008250" y="2923128"/>
              <a:ext cx="914400" cy="914400"/>
            </a:xfrm>
            <a:prstGeom prst="rect">
              <a:avLst/>
            </a:prstGeom>
          </p:spPr>
        </p:pic>
      </p:grpSp>
      <p:sp>
        <p:nvSpPr>
          <p:cNvPr id="28" name="Arrow: Down 27">
            <a:extLst>
              <a:ext uri="{FF2B5EF4-FFF2-40B4-BE49-F238E27FC236}">
                <a16:creationId xmlns:a16="http://schemas.microsoft.com/office/drawing/2014/main" id="{7B69AB67-ED56-3903-9E97-FDB263630E36}"/>
              </a:ext>
            </a:extLst>
          </p:cNvPr>
          <p:cNvSpPr/>
          <p:nvPr/>
        </p:nvSpPr>
        <p:spPr>
          <a:xfrm rot="2724814">
            <a:off x="8603400" y="1786705"/>
            <a:ext cx="424116" cy="1595887"/>
          </a:xfrm>
          <a:prstGeom prst="downArrow">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5F80859-496E-C814-504B-00C1E3B17EA0}"/>
              </a:ext>
            </a:extLst>
          </p:cNvPr>
          <p:cNvSpPr/>
          <p:nvPr/>
        </p:nvSpPr>
        <p:spPr>
          <a:xfrm>
            <a:off x="7340034" y="1705668"/>
            <a:ext cx="2671234" cy="878980"/>
          </a:xfrm>
          <a:prstGeom prst="rect">
            <a:avLst/>
          </a:prstGeom>
          <a:solidFill>
            <a:srgbClr val="FF00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Responses due in </a:t>
            </a:r>
          </a:p>
          <a:p>
            <a:pPr algn="ctr"/>
            <a:r>
              <a:rPr lang="en-US" sz="3200" b="1" dirty="0"/>
              <a:t>2 weeks</a:t>
            </a:r>
          </a:p>
        </p:txBody>
      </p:sp>
      <p:sp>
        <p:nvSpPr>
          <p:cNvPr id="10" name="TextBox 9">
            <a:extLst>
              <a:ext uri="{FF2B5EF4-FFF2-40B4-BE49-F238E27FC236}">
                <a16:creationId xmlns:a16="http://schemas.microsoft.com/office/drawing/2014/main" id="{923DA1D3-282B-9A0F-3990-CE98C64BCB9F}"/>
              </a:ext>
            </a:extLst>
          </p:cNvPr>
          <p:cNvSpPr txBox="1"/>
          <p:nvPr/>
        </p:nvSpPr>
        <p:spPr>
          <a:xfrm>
            <a:off x="9820041" y="6466072"/>
            <a:ext cx="2575249" cy="369332"/>
          </a:xfrm>
          <a:prstGeom prst="rect">
            <a:avLst/>
          </a:prstGeom>
          <a:noFill/>
        </p:spPr>
        <p:txBody>
          <a:bodyPr wrap="square" rtlCol="0">
            <a:spAutoFit/>
          </a:bodyPr>
          <a:lstStyle/>
          <a:p>
            <a:r>
              <a:rPr lang="en-US" dirty="0">
                <a:latin typeface="Abadi" panose="020B0604020104020204" pitchFamily="34" charset="0"/>
              </a:rPr>
              <a:t>PDP Section 7.7.4</a:t>
            </a:r>
          </a:p>
        </p:txBody>
      </p:sp>
    </p:spTree>
    <p:extLst>
      <p:ext uri="{BB962C8B-B14F-4D97-AF65-F5344CB8AC3E}">
        <p14:creationId xmlns:p14="http://schemas.microsoft.com/office/powerpoint/2010/main" val="3418558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par>
                          <p:cTn id="15" fill="hold">
                            <p:stCondLst>
                              <p:cond delay="0"/>
                            </p:stCondLst>
                            <p:childTnLst>
                              <p:par>
                                <p:cTn id="16" presetID="31" presetClass="entr" presetSubtype="0" fill="hold" grpId="0" nodeType="afterEffect">
                                  <p:stCondLst>
                                    <p:cond delay="100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fltVal val="0"/>
                                          </p:val>
                                        </p:tav>
                                        <p:tav tm="100000">
                                          <p:val>
                                            <p:strVal val="#ppt_w"/>
                                          </p:val>
                                        </p:tav>
                                      </p:tavLst>
                                    </p:anim>
                                    <p:anim calcmode="lin" valueType="num">
                                      <p:cBhvr>
                                        <p:cTn id="19" dur="1000" fill="hold"/>
                                        <p:tgtEl>
                                          <p:spTgt spid="7"/>
                                        </p:tgtEl>
                                        <p:attrNameLst>
                                          <p:attrName>ppt_h</p:attrName>
                                        </p:attrNameLst>
                                      </p:cBhvr>
                                      <p:tavLst>
                                        <p:tav tm="0">
                                          <p:val>
                                            <p:fltVal val="0"/>
                                          </p:val>
                                        </p:tav>
                                        <p:tav tm="100000">
                                          <p:val>
                                            <p:strVal val="#ppt_h"/>
                                          </p:val>
                                        </p:tav>
                                      </p:tavLst>
                                    </p:anim>
                                    <p:anim calcmode="lin" valueType="num">
                                      <p:cBhvr>
                                        <p:cTn id="20" dur="1000" fill="hold"/>
                                        <p:tgtEl>
                                          <p:spTgt spid="7"/>
                                        </p:tgtEl>
                                        <p:attrNameLst>
                                          <p:attrName>style.rotation</p:attrName>
                                        </p:attrNameLst>
                                      </p:cBhvr>
                                      <p:tavLst>
                                        <p:tav tm="0">
                                          <p:val>
                                            <p:fltVal val="90"/>
                                          </p:val>
                                        </p:tav>
                                        <p:tav tm="100000">
                                          <p:val>
                                            <p:fltVal val="0"/>
                                          </p:val>
                                        </p:tav>
                                      </p:tavLst>
                                    </p:anim>
                                    <p:animEffect transition="in" filter="fade">
                                      <p:cBhvr>
                                        <p:cTn id="21" dur="1000"/>
                                        <p:tgtEl>
                                          <p:spTgt spid="7"/>
                                        </p:tgtEl>
                                      </p:cBhvr>
                                    </p:animEffect>
                                  </p:childTnLst>
                                </p:cTn>
                              </p:par>
                              <p:par>
                                <p:cTn id="22" presetID="1" presetClass="entr" presetSubtype="0" fill="hold" grpId="0" nodeType="withEffect">
                                  <p:stCondLst>
                                    <p:cond delay="2000"/>
                                  </p:stCondLst>
                                  <p:childTnLst>
                                    <p:set>
                                      <p:cBhvr>
                                        <p:cTn id="23" dur="1" fill="hold">
                                          <p:stCondLst>
                                            <p:cond delay="0"/>
                                          </p:stCondLst>
                                        </p:cTn>
                                        <p:tgtEl>
                                          <p:spTgt spid="2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1813414" y="490717"/>
            <a:ext cx="8839691" cy="1303867"/>
          </a:xfrm>
        </p:spPr>
        <p:txBody>
          <a:bodyPr/>
          <a:lstStyle/>
          <a:p>
            <a:r>
              <a:rPr lang="en-US" b="1" dirty="0">
                <a:latin typeface="Abadi" panose="020B0604020104020204" pitchFamily="34" charset="0"/>
              </a:rPr>
              <a:t>FFPR Report Steps</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3542" y="5092998"/>
            <a:ext cx="9601196" cy="1731075"/>
          </a:xfrm>
        </p:spPr>
        <p:txBody>
          <a:bodyPr>
            <a:normAutofit/>
          </a:bodyPr>
          <a:lstStyle/>
          <a:p>
            <a:r>
              <a:rPr lang="en-US" dirty="0">
                <a:latin typeface="Abadi" panose="020B0604020104020204" pitchFamily="34" charset="0"/>
              </a:rPr>
              <a:t>Once accepted, the </a:t>
            </a:r>
            <a:r>
              <a:rPr lang="en-US" b="1" dirty="0">
                <a:solidFill>
                  <a:srgbClr val="0070C0"/>
                </a:solidFill>
                <a:latin typeface="Abadi" panose="020B0604020104020204" pitchFamily="34" charset="0"/>
              </a:rPr>
              <a:t>PM will distribute </a:t>
            </a:r>
            <a:r>
              <a:rPr lang="en-US" dirty="0">
                <a:latin typeface="Abadi" panose="020B0604020104020204" pitchFamily="34" charset="0"/>
              </a:rPr>
              <a:t>the </a:t>
            </a:r>
            <a:r>
              <a:rPr lang="en-US" dirty="0">
                <a:solidFill>
                  <a:schemeClr val="tx1"/>
                </a:solidFill>
                <a:latin typeface="Abadi" panose="020B0604020104020204" pitchFamily="34" charset="0"/>
              </a:rPr>
              <a:t>accepted FFPR report </a:t>
            </a:r>
            <a:r>
              <a:rPr lang="en-US" dirty="0">
                <a:latin typeface="Abadi" panose="020B0604020104020204" pitchFamily="34" charset="0"/>
              </a:rPr>
              <a:t>with responses </a:t>
            </a:r>
            <a:r>
              <a:rPr lang="en-US" b="1" dirty="0">
                <a:solidFill>
                  <a:srgbClr val="0070C0"/>
                </a:solidFill>
                <a:latin typeface="Abadi" panose="020B0604020104020204" pitchFamily="34" charset="0"/>
              </a:rPr>
              <a:t>via email</a:t>
            </a:r>
            <a:r>
              <a:rPr lang="en-US" dirty="0">
                <a:latin typeface="Abadi" panose="020B0604020104020204" pitchFamily="34" charset="0"/>
              </a:rPr>
              <a:t>.</a:t>
            </a:r>
          </a:p>
          <a:p>
            <a:pPr lvl="1"/>
            <a:r>
              <a:rPr lang="en-US" sz="2400" dirty="0">
                <a:latin typeface="Abadi" panose="020B0604020104020204" pitchFamily="34" charset="0"/>
              </a:rPr>
              <a:t>No submission letters are required.</a:t>
            </a: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pPr marL="457200" lvl="1" indent="0">
              <a:buNone/>
            </a:pPr>
            <a:endParaRPr lang="en-US" dirty="0">
              <a:highlight>
                <a:srgbClr val="FFFF00"/>
              </a:highlight>
              <a:latin typeface="Abadi" panose="020B0604020104020204" pitchFamily="34" charset="0"/>
            </a:endParaRP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endParaRPr lang="en-US" dirty="0"/>
          </a:p>
        </p:txBody>
      </p:sp>
      <p:sp>
        <p:nvSpPr>
          <p:cNvPr id="4" name="TextBox 3">
            <a:extLst>
              <a:ext uri="{FF2B5EF4-FFF2-40B4-BE49-F238E27FC236}">
                <a16:creationId xmlns:a16="http://schemas.microsoft.com/office/drawing/2014/main" id="{BA7E2E66-1F27-4B2A-9BDB-EE1BCFD29314}"/>
              </a:ext>
            </a:extLst>
          </p:cNvPr>
          <p:cNvSpPr txBox="1"/>
          <p:nvPr/>
        </p:nvSpPr>
        <p:spPr>
          <a:xfrm>
            <a:off x="9959986" y="6479966"/>
            <a:ext cx="2575249" cy="369332"/>
          </a:xfrm>
          <a:prstGeom prst="rect">
            <a:avLst/>
          </a:prstGeom>
          <a:noFill/>
        </p:spPr>
        <p:txBody>
          <a:bodyPr wrap="square" rtlCol="0">
            <a:spAutoFit/>
          </a:bodyPr>
          <a:lstStyle/>
          <a:p>
            <a:r>
              <a:rPr lang="en-US" dirty="0">
                <a:latin typeface="Abadi" panose="020B0604020104020204" pitchFamily="34" charset="0"/>
              </a:rPr>
              <a:t>PDP Section 7.7.4</a:t>
            </a:r>
          </a:p>
        </p:txBody>
      </p:sp>
      <p:sp>
        <p:nvSpPr>
          <p:cNvPr id="10" name="Arrow: Right 9">
            <a:extLst>
              <a:ext uri="{FF2B5EF4-FFF2-40B4-BE49-F238E27FC236}">
                <a16:creationId xmlns:a16="http://schemas.microsoft.com/office/drawing/2014/main" id="{14B1F5E6-A260-AEFF-7641-2F4C2D3D78BA}"/>
              </a:ext>
            </a:extLst>
          </p:cNvPr>
          <p:cNvSpPr/>
          <p:nvPr/>
        </p:nvSpPr>
        <p:spPr>
          <a:xfrm>
            <a:off x="1152506" y="3626332"/>
            <a:ext cx="2364377" cy="378823"/>
          </a:xfrm>
          <a:prstGeom prst="rightArrow">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915DA16F-3F53-2BC2-4177-80B390F89DFC}"/>
              </a:ext>
            </a:extLst>
          </p:cNvPr>
          <p:cNvSpPr/>
          <p:nvPr/>
        </p:nvSpPr>
        <p:spPr>
          <a:xfrm>
            <a:off x="3564780" y="3626332"/>
            <a:ext cx="2364377" cy="378823"/>
          </a:xfrm>
          <a:prstGeom prst="rightArrow">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11">
            <a:extLst>
              <a:ext uri="{FF2B5EF4-FFF2-40B4-BE49-F238E27FC236}">
                <a16:creationId xmlns:a16="http://schemas.microsoft.com/office/drawing/2014/main" id="{44C0D644-527F-879C-A462-6AB9847C3213}"/>
              </a:ext>
            </a:extLst>
          </p:cNvPr>
          <p:cNvSpPr/>
          <p:nvPr/>
        </p:nvSpPr>
        <p:spPr>
          <a:xfrm>
            <a:off x="5977056" y="3626332"/>
            <a:ext cx="2364377" cy="378823"/>
          </a:xfrm>
          <a:prstGeom prst="rightArrow">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Right 12">
            <a:extLst>
              <a:ext uri="{FF2B5EF4-FFF2-40B4-BE49-F238E27FC236}">
                <a16:creationId xmlns:a16="http://schemas.microsoft.com/office/drawing/2014/main" id="{E83D9864-5AE2-D43B-6C11-7915FA82CC2F}"/>
              </a:ext>
            </a:extLst>
          </p:cNvPr>
          <p:cNvSpPr/>
          <p:nvPr/>
        </p:nvSpPr>
        <p:spPr>
          <a:xfrm>
            <a:off x="8435048" y="3626331"/>
            <a:ext cx="2364377" cy="378823"/>
          </a:xfrm>
          <a:prstGeom prst="rightArrow">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Walk with solid fill">
            <a:extLst>
              <a:ext uri="{FF2B5EF4-FFF2-40B4-BE49-F238E27FC236}">
                <a16:creationId xmlns:a16="http://schemas.microsoft.com/office/drawing/2014/main" id="{108B6C7F-3AEB-A9A3-4B13-06CB88178F1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3450" y="2816041"/>
            <a:ext cx="914400" cy="914400"/>
          </a:xfrm>
          <a:prstGeom prst="rect">
            <a:avLst/>
          </a:prstGeom>
        </p:spPr>
      </p:pic>
      <p:pic>
        <p:nvPicPr>
          <p:cNvPr id="15" name="Graphic 14" descr="Closed book with solid fill">
            <a:extLst>
              <a:ext uri="{FF2B5EF4-FFF2-40B4-BE49-F238E27FC236}">
                <a16:creationId xmlns:a16="http://schemas.microsoft.com/office/drawing/2014/main" id="{1A100C58-4240-7A15-3238-AB3E362518C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90670" y="2916294"/>
            <a:ext cx="594360" cy="594360"/>
          </a:xfrm>
          <a:prstGeom prst="rect">
            <a:avLst/>
          </a:prstGeom>
        </p:spPr>
      </p:pic>
      <p:sp>
        <p:nvSpPr>
          <p:cNvPr id="16" name="TextBox 15">
            <a:extLst>
              <a:ext uri="{FF2B5EF4-FFF2-40B4-BE49-F238E27FC236}">
                <a16:creationId xmlns:a16="http://schemas.microsoft.com/office/drawing/2014/main" id="{7F5E8019-E6E3-CC69-260B-0C8C67BB73BC}"/>
              </a:ext>
            </a:extLst>
          </p:cNvPr>
          <p:cNvSpPr txBox="1"/>
          <p:nvPr/>
        </p:nvSpPr>
        <p:spPr>
          <a:xfrm>
            <a:off x="615099" y="3917270"/>
            <a:ext cx="1945274" cy="1200329"/>
          </a:xfrm>
          <a:prstGeom prst="rect">
            <a:avLst/>
          </a:prstGeom>
          <a:noFill/>
        </p:spPr>
        <p:txBody>
          <a:bodyPr wrap="square" rtlCol="0">
            <a:spAutoFit/>
          </a:bodyPr>
          <a:lstStyle/>
          <a:p>
            <a:r>
              <a:rPr lang="en-US" sz="2400" dirty="0">
                <a:latin typeface="Abadi" panose="020B0604020104020204" pitchFamily="34" charset="0"/>
              </a:rPr>
              <a:t>Office of Engineering Services</a:t>
            </a:r>
          </a:p>
        </p:txBody>
      </p:sp>
      <p:pic>
        <p:nvPicPr>
          <p:cNvPr id="17" name="Graphic 16" descr="Woman with solid fill">
            <a:extLst>
              <a:ext uri="{FF2B5EF4-FFF2-40B4-BE49-F238E27FC236}">
                <a16:creationId xmlns:a16="http://schemas.microsoft.com/office/drawing/2014/main" id="{2C730E6E-835E-F4C5-66A6-308D5610C41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060773" y="2816041"/>
            <a:ext cx="914400" cy="914400"/>
          </a:xfrm>
          <a:prstGeom prst="rect">
            <a:avLst/>
          </a:prstGeom>
        </p:spPr>
      </p:pic>
      <p:sp>
        <p:nvSpPr>
          <p:cNvPr id="18" name="TextBox 17">
            <a:extLst>
              <a:ext uri="{FF2B5EF4-FFF2-40B4-BE49-F238E27FC236}">
                <a16:creationId xmlns:a16="http://schemas.microsoft.com/office/drawing/2014/main" id="{B202020D-B6E0-82CD-6103-B4C1B7F6CD4C}"/>
              </a:ext>
            </a:extLst>
          </p:cNvPr>
          <p:cNvSpPr txBox="1"/>
          <p:nvPr/>
        </p:nvSpPr>
        <p:spPr>
          <a:xfrm>
            <a:off x="3241229" y="3981499"/>
            <a:ext cx="1945274" cy="461665"/>
          </a:xfrm>
          <a:prstGeom prst="rect">
            <a:avLst/>
          </a:prstGeom>
          <a:noFill/>
        </p:spPr>
        <p:txBody>
          <a:bodyPr wrap="square" rtlCol="0">
            <a:spAutoFit/>
          </a:bodyPr>
          <a:lstStyle/>
          <a:p>
            <a:r>
              <a:rPr lang="en-US" sz="2400" dirty="0">
                <a:latin typeface="Abadi" panose="020B0604020104020204" pitchFamily="34" charset="0"/>
              </a:rPr>
              <a:t>PM</a:t>
            </a:r>
          </a:p>
        </p:txBody>
      </p:sp>
      <p:sp>
        <p:nvSpPr>
          <p:cNvPr id="19" name="TextBox 18">
            <a:extLst>
              <a:ext uri="{FF2B5EF4-FFF2-40B4-BE49-F238E27FC236}">
                <a16:creationId xmlns:a16="http://schemas.microsoft.com/office/drawing/2014/main" id="{3EC9938A-2384-E59E-00E6-E9C58FC8807C}"/>
              </a:ext>
            </a:extLst>
          </p:cNvPr>
          <p:cNvSpPr txBox="1"/>
          <p:nvPr/>
        </p:nvSpPr>
        <p:spPr>
          <a:xfrm>
            <a:off x="5470330" y="4005154"/>
            <a:ext cx="1945274" cy="461665"/>
          </a:xfrm>
          <a:prstGeom prst="rect">
            <a:avLst/>
          </a:prstGeom>
          <a:noFill/>
        </p:spPr>
        <p:txBody>
          <a:bodyPr wrap="square" rtlCol="0">
            <a:spAutoFit/>
          </a:bodyPr>
          <a:lstStyle/>
          <a:p>
            <a:r>
              <a:rPr lang="en-US" sz="2400" dirty="0">
                <a:latin typeface="Abadi" panose="020B0604020104020204" pitchFamily="34" charset="0"/>
              </a:rPr>
              <a:t>Designer</a:t>
            </a:r>
          </a:p>
        </p:txBody>
      </p:sp>
      <p:sp>
        <p:nvSpPr>
          <p:cNvPr id="20" name="TextBox 19">
            <a:extLst>
              <a:ext uri="{FF2B5EF4-FFF2-40B4-BE49-F238E27FC236}">
                <a16:creationId xmlns:a16="http://schemas.microsoft.com/office/drawing/2014/main" id="{41540265-2608-C641-9646-D5297B220100}"/>
              </a:ext>
            </a:extLst>
          </p:cNvPr>
          <p:cNvSpPr txBox="1"/>
          <p:nvPr/>
        </p:nvSpPr>
        <p:spPr>
          <a:xfrm>
            <a:off x="10505859" y="4003206"/>
            <a:ext cx="1066454" cy="830997"/>
          </a:xfrm>
          <a:prstGeom prst="rect">
            <a:avLst/>
          </a:prstGeom>
          <a:noFill/>
        </p:spPr>
        <p:txBody>
          <a:bodyPr wrap="square" rtlCol="0">
            <a:spAutoFit/>
          </a:bodyPr>
          <a:lstStyle/>
          <a:p>
            <a:r>
              <a:rPr lang="en-US" sz="2400" dirty="0">
                <a:latin typeface="Abadi" panose="020B0604020104020204" pitchFamily="34" charset="0"/>
              </a:rPr>
              <a:t>Eng </a:t>
            </a:r>
            <a:r>
              <a:rPr lang="en-US" sz="2400" dirty="0" err="1">
                <a:latin typeface="Abadi" panose="020B0604020104020204" pitchFamily="34" charset="0"/>
              </a:rPr>
              <a:t>Srvc</a:t>
            </a:r>
            <a:endParaRPr lang="en-US" sz="2400" dirty="0">
              <a:latin typeface="Abadi" panose="020B0604020104020204" pitchFamily="34" charset="0"/>
            </a:endParaRPr>
          </a:p>
        </p:txBody>
      </p:sp>
      <p:sp>
        <p:nvSpPr>
          <p:cNvPr id="21" name="TextBox 20">
            <a:extLst>
              <a:ext uri="{FF2B5EF4-FFF2-40B4-BE49-F238E27FC236}">
                <a16:creationId xmlns:a16="http://schemas.microsoft.com/office/drawing/2014/main" id="{9533F45C-DBAE-7F19-4F2E-BE3BFD19C007}"/>
              </a:ext>
            </a:extLst>
          </p:cNvPr>
          <p:cNvSpPr txBox="1"/>
          <p:nvPr/>
        </p:nvSpPr>
        <p:spPr>
          <a:xfrm>
            <a:off x="8111497" y="4144869"/>
            <a:ext cx="1945274" cy="461665"/>
          </a:xfrm>
          <a:prstGeom prst="rect">
            <a:avLst/>
          </a:prstGeom>
          <a:noFill/>
        </p:spPr>
        <p:txBody>
          <a:bodyPr wrap="square" rtlCol="0">
            <a:spAutoFit/>
          </a:bodyPr>
          <a:lstStyle/>
          <a:p>
            <a:r>
              <a:rPr lang="en-US" sz="2400" dirty="0">
                <a:latin typeface="Abadi" panose="020B0604020104020204" pitchFamily="34" charset="0"/>
              </a:rPr>
              <a:t>PM</a:t>
            </a:r>
          </a:p>
        </p:txBody>
      </p:sp>
      <p:pic>
        <p:nvPicPr>
          <p:cNvPr id="22" name="Graphic 21" descr="Confused person with solid fill">
            <a:extLst>
              <a:ext uri="{FF2B5EF4-FFF2-40B4-BE49-F238E27FC236}">
                <a16:creationId xmlns:a16="http://schemas.microsoft.com/office/drawing/2014/main" id="{2839B92D-7E6B-9542-6CCA-04C60BDF6CF8}"/>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10505859" y="2785507"/>
            <a:ext cx="914400" cy="914400"/>
          </a:xfrm>
          <a:prstGeom prst="rect">
            <a:avLst/>
          </a:prstGeom>
        </p:spPr>
      </p:pic>
      <p:pic>
        <p:nvPicPr>
          <p:cNvPr id="23" name="Graphic 22" descr="Walk with solid fill">
            <a:extLst>
              <a:ext uri="{FF2B5EF4-FFF2-40B4-BE49-F238E27FC236}">
                <a16:creationId xmlns:a16="http://schemas.microsoft.com/office/drawing/2014/main" id="{DBA0EA36-50FF-D947-8EA1-A880A43C2CA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26241" y="2785507"/>
            <a:ext cx="914400" cy="914400"/>
          </a:xfrm>
          <a:prstGeom prst="rect">
            <a:avLst/>
          </a:prstGeom>
        </p:spPr>
      </p:pic>
      <p:pic>
        <p:nvPicPr>
          <p:cNvPr id="24" name="Graphic 23" descr="Woman with solid fill">
            <a:extLst>
              <a:ext uri="{FF2B5EF4-FFF2-40B4-BE49-F238E27FC236}">
                <a16:creationId xmlns:a16="http://schemas.microsoft.com/office/drawing/2014/main" id="{51F56E37-A691-9FB4-4CEA-2E2644AC599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913564" y="2734672"/>
            <a:ext cx="914400" cy="914400"/>
          </a:xfrm>
          <a:prstGeom prst="rect">
            <a:avLst/>
          </a:prstGeom>
        </p:spPr>
      </p:pic>
      <p:sp>
        <p:nvSpPr>
          <p:cNvPr id="25" name="Right Brace 24">
            <a:extLst>
              <a:ext uri="{FF2B5EF4-FFF2-40B4-BE49-F238E27FC236}">
                <a16:creationId xmlns:a16="http://schemas.microsoft.com/office/drawing/2014/main" id="{641993E3-539B-E3F6-B7F2-D003B53B040B}"/>
              </a:ext>
            </a:extLst>
          </p:cNvPr>
          <p:cNvSpPr/>
          <p:nvPr/>
        </p:nvSpPr>
        <p:spPr>
          <a:xfrm rot="16200000">
            <a:off x="6748147" y="-1033564"/>
            <a:ext cx="822194" cy="6840239"/>
          </a:xfrm>
          <a:prstGeom prst="rightBrace">
            <a:avLst>
              <a:gd name="adj1" fmla="val 0"/>
              <a:gd name="adj2" fmla="val 48935"/>
            </a:avLst>
          </a:prstGeom>
          <a:ln w="47625">
            <a:solidFill>
              <a:srgbClr val="FF0000"/>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26" name="TextBox 25">
            <a:extLst>
              <a:ext uri="{FF2B5EF4-FFF2-40B4-BE49-F238E27FC236}">
                <a16:creationId xmlns:a16="http://schemas.microsoft.com/office/drawing/2014/main" id="{15796C47-E9F0-71CA-54D0-BB07A4429A43}"/>
              </a:ext>
            </a:extLst>
          </p:cNvPr>
          <p:cNvSpPr txBox="1"/>
          <p:nvPr/>
        </p:nvSpPr>
        <p:spPr>
          <a:xfrm>
            <a:off x="6340641" y="1432683"/>
            <a:ext cx="5486985" cy="523220"/>
          </a:xfrm>
          <a:prstGeom prst="rect">
            <a:avLst/>
          </a:prstGeom>
          <a:noFill/>
        </p:spPr>
        <p:txBody>
          <a:bodyPr wrap="square" rtlCol="0">
            <a:spAutoFit/>
          </a:bodyPr>
          <a:lstStyle/>
          <a:p>
            <a:r>
              <a:rPr lang="en-US" sz="2800" b="1" dirty="0">
                <a:solidFill>
                  <a:srgbClr val="FF0000"/>
                </a:solidFill>
              </a:rPr>
              <a:t>2 weeks</a:t>
            </a:r>
          </a:p>
        </p:txBody>
      </p:sp>
    </p:spTree>
    <p:extLst>
      <p:ext uri="{BB962C8B-B14F-4D97-AF65-F5344CB8AC3E}">
        <p14:creationId xmlns:p14="http://schemas.microsoft.com/office/powerpoint/2010/main" val="1209885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79167E-6 1.48148E-6 L 0.74791 0.00833 " pathEditMode="relative" rAng="0" ptsTypes="AA">
                                      <p:cBhvr>
                                        <p:cTn id="6" dur="10000" fill="hold"/>
                                        <p:tgtEl>
                                          <p:spTgt spid="15"/>
                                        </p:tgtEl>
                                        <p:attrNameLst>
                                          <p:attrName>ppt_x</p:attrName>
                                          <p:attrName>ppt_y</p:attrName>
                                        </p:attrNameLst>
                                      </p:cBhvr>
                                      <p:rCtr x="37396" y="417"/>
                                    </p:animMotion>
                                  </p:childTnLst>
                                </p:cTn>
                              </p:par>
                            </p:childTnLst>
                          </p:cTn>
                        </p:par>
                        <p:par>
                          <p:cTn id="7" fill="hold">
                            <p:stCondLst>
                              <p:cond delay="10000"/>
                            </p:stCondLst>
                            <p:childTnLst>
                              <p:par>
                                <p:cTn id="8" presetID="42" presetClass="entr" presetSubtype="0" fill="hold" grpId="0" nodeType="after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1000"/>
                                        <p:tgtEl>
                                          <p:spTgt spid="25"/>
                                        </p:tgtEl>
                                      </p:cBhvr>
                                    </p:animEffect>
                                    <p:anim calcmode="lin" valueType="num">
                                      <p:cBhvr>
                                        <p:cTn id="11" dur="1000" fill="hold"/>
                                        <p:tgtEl>
                                          <p:spTgt spid="25"/>
                                        </p:tgtEl>
                                        <p:attrNameLst>
                                          <p:attrName>ppt_x</p:attrName>
                                        </p:attrNameLst>
                                      </p:cBhvr>
                                      <p:tavLst>
                                        <p:tav tm="0">
                                          <p:val>
                                            <p:strVal val="#ppt_x"/>
                                          </p:val>
                                        </p:tav>
                                        <p:tav tm="100000">
                                          <p:val>
                                            <p:strVal val="#ppt_x"/>
                                          </p:val>
                                        </p:tav>
                                      </p:tavLst>
                                    </p:anim>
                                    <p:anim calcmode="lin" valueType="num">
                                      <p:cBhvr>
                                        <p:cTn id="12" dur="1000" fill="hold"/>
                                        <p:tgtEl>
                                          <p:spTgt spid="25"/>
                                        </p:tgtEl>
                                        <p:attrNameLst>
                                          <p:attrName>ppt_y</p:attrName>
                                        </p:attrNameLst>
                                      </p:cBhvr>
                                      <p:tavLst>
                                        <p:tav tm="0">
                                          <p:val>
                                            <p:strVal val="#ppt_y+.1"/>
                                          </p:val>
                                        </p:tav>
                                        <p:tav tm="100000">
                                          <p:val>
                                            <p:strVal val="#ppt_y"/>
                                          </p:val>
                                        </p:tav>
                                      </p:tavLst>
                                    </p:anim>
                                  </p:childTnLst>
                                </p:cTn>
                              </p:par>
                            </p:childTnLst>
                          </p:cTn>
                        </p:par>
                        <p:par>
                          <p:cTn id="13" fill="hold">
                            <p:stCondLst>
                              <p:cond delay="11000"/>
                            </p:stCondLst>
                            <p:childTnLst>
                              <p:par>
                                <p:cTn id="14" presetID="42"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nodeType="afterEffect">
                                  <p:stCondLst>
                                    <p:cond delay="1000"/>
                                  </p:stCondLst>
                                  <p:childTnLst>
                                    <p:set>
                                      <p:cBhvr>
                                        <p:cTn id="2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p:txBody>
          <a:bodyPr>
            <a:normAutofit/>
          </a:bodyPr>
          <a:lstStyle/>
          <a:p>
            <a:r>
              <a:rPr lang="en-US" dirty="0">
                <a:latin typeface="Abadi" panose="020B0604020104020204" pitchFamily="34" charset="0"/>
              </a:rPr>
              <a:t>FFPR Report and Final Plan Updates</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p:txBody>
          <a:bodyPr>
            <a:noAutofit/>
          </a:bodyPr>
          <a:lstStyle/>
          <a:p>
            <a:pPr marL="0" indent="0">
              <a:buNone/>
            </a:pPr>
            <a:r>
              <a:rPr lang="en-US" sz="2800" dirty="0">
                <a:latin typeface="Abadi" panose="020B0604020104020204" pitchFamily="34" charset="0"/>
              </a:rPr>
              <a:t>After the report is considered </a:t>
            </a:r>
            <a:r>
              <a:rPr lang="en-US" sz="2800" b="1" dirty="0">
                <a:solidFill>
                  <a:srgbClr val="FF0000"/>
                </a:solidFill>
                <a:latin typeface="Abadi" panose="020B0604020104020204" pitchFamily="34" charset="0"/>
              </a:rPr>
              <a:t>ACCEPTED</a:t>
            </a:r>
            <a:r>
              <a:rPr lang="en-US" sz="2800" dirty="0">
                <a:latin typeface="Abadi" panose="020B0604020104020204" pitchFamily="34" charset="0"/>
              </a:rPr>
              <a:t>:</a:t>
            </a:r>
            <a:endParaRPr lang="en-US" sz="2800" b="1" dirty="0">
              <a:solidFill>
                <a:srgbClr val="0070C0"/>
              </a:solidFill>
              <a:latin typeface="Abadi" panose="020B0604020104020204" pitchFamily="34" charset="0"/>
            </a:endParaRPr>
          </a:p>
          <a:p>
            <a:r>
              <a:rPr lang="en-US" sz="2800" dirty="0">
                <a:latin typeface="Abadi" panose="020B0604020104020204" pitchFamily="34" charset="0"/>
              </a:rPr>
              <a:t>The plans and other appropriate documents will be modified, where necessary, to address the issues discussed at the FFPR. </a:t>
            </a:r>
          </a:p>
          <a:p>
            <a:r>
              <a:rPr lang="en-US" sz="2800" dirty="0">
                <a:latin typeface="Abadi" panose="020B0604020104020204" pitchFamily="34" charset="0"/>
              </a:rPr>
              <a:t>A project will </a:t>
            </a:r>
            <a:r>
              <a:rPr lang="en-US" sz="2800" b="1" dirty="0">
                <a:solidFill>
                  <a:srgbClr val="0070C0"/>
                </a:solidFill>
                <a:latin typeface="Abadi" panose="020B0604020104020204" pitchFamily="34" charset="0"/>
              </a:rPr>
              <a:t>not</a:t>
            </a:r>
            <a:r>
              <a:rPr lang="en-US" sz="2800" dirty="0">
                <a:latin typeface="Abadi" panose="020B0604020104020204" pitchFamily="34" charset="0"/>
              </a:rPr>
              <a:t> be considered </a:t>
            </a:r>
            <a:r>
              <a:rPr lang="en-US" sz="2800" b="1" dirty="0">
                <a:solidFill>
                  <a:srgbClr val="0070C0"/>
                </a:solidFill>
                <a:latin typeface="Abadi" panose="020B0604020104020204" pitchFamily="34" charset="0"/>
              </a:rPr>
              <a:t>ready to let until all FFPR comments are addressed</a:t>
            </a:r>
            <a:r>
              <a:rPr lang="en-US" sz="2800" dirty="0">
                <a:latin typeface="Abadi" panose="020B0604020104020204" pitchFamily="34" charset="0"/>
              </a:rPr>
              <a:t> to the satisfaction of the State Project Review Engineer. </a:t>
            </a:r>
            <a:endParaRPr lang="en-US" sz="2800" dirty="0">
              <a:solidFill>
                <a:srgbClr val="FF0000"/>
              </a:solidFill>
              <a:latin typeface="Abadi" panose="020B0604020104020204" pitchFamily="34" charset="0"/>
            </a:endParaRPr>
          </a:p>
          <a:p>
            <a:pPr marL="0" indent="0">
              <a:buNone/>
            </a:pPr>
            <a:endParaRPr lang="en-US" sz="2800" dirty="0">
              <a:latin typeface="Abadi" panose="020B0604020104020204" pitchFamily="34" charset="0"/>
            </a:endParaRPr>
          </a:p>
          <a:p>
            <a:pPr marL="457200" lvl="1" indent="0">
              <a:buNone/>
            </a:pPr>
            <a:endParaRPr lang="en-US" sz="2800" dirty="0">
              <a:latin typeface="Abadi" panose="020B0604020104020204" pitchFamily="34" charset="0"/>
            </a:endParaRPr>
          </a:p>
        </p:txBody>
      </p:sp>
      <p:sp>
        <p:nvSpPr>
          <p:cNvPr id="4" name="TextBox 3">
            <a:extLst>
              <a:ext uri="{FF2B5EF4-FFF2-40B4-BE49-F238E27FC236}">
                <a16:creationId xmlns:a16="http://schemas.microsoft.com/office/drawing/2014/main" id="{F578F782-3FE8-4EF0-8763-8FE749E2691E}"/>
              </a:ext>
            </a:extLst>
          </p:cNvPr>
          <p:cNvSpPr txBox="1"/>
          <p:nvPr/>
        </p:nvSpPr>
        <p:spPr>
          <a:xfrm>
            <a:off x="9963733" y="6485468"/>
            <a:ext cx="2575249" cy="369332"/>
          </a:xfrm>
          <a:prstGeom prst="rect">
            <a:avLst/>
          </a:prstGeom>
          <a:noFill/>
        </p:spPr>
        <p:txBody>
          <a:bodyPr wrap="square" rtlCol="0">
            <a:spAutoFit/>
          </a:bodyPr>
          <a:lstStyle/>
          <a:p>
            <a:r>
              <a:rPr lang="en-US" dirty="0">
                <a:latin typeface="Abadi" panose="020B0604020104020204" pitchFamily="34" charset="0"/>
              </a:rPr>
              <a:t>PDP Section 7.7.4</a:t>
            </a:r>
          </a:p>
        </p:txBody>
      </p:sp>
    </p:spTree>
    <p:extLst>
      <p:ext uri="{BB962C8B-B14F-4D97-AF65-F5344CB8AC3E}">
        <p14:creationId xmlns:p14="http://schemas.microsoft.com/office/powerpoint/2010/main" val="4033393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FFPR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2" y="2402189"/>
            <a:ext cx="9601196" cy="3923681"/>
          </a:xfrm>
        </p:spPr>
        <p:txBody>
          <a:bodyPr>
            <a:normAutofit/>
          </a:bodyPr>
          <a:lstStyle/>
          <a:p>
            <a:pPr marL="0" indent="0">
              <a:buNone/>
            </a:pPr>
            <a:r>
              <a:rPr lang="en-US" sz="3200" dirty="0">
                <a:solidFill>
                  <a:srgbClr val="0070C0"/>
                </a:solidFill>
                <a:latin typeface="Abadi" panose="020B0604020104020204" pitchFamily="34" charset="0"/>
              </a:rPr>
              <a:t>How many versions of the FFPR report are there?</a:t>
            </a:r>
          </a:p>
          <a:p>
            <a:pPr marL="514350" indent="-514350">
              <a:buClr>
                <a:schemeClr val="tx1"/>
              </a:buClr>
              <a:buAutoNum type="alphaUcPeriod"/>
            </a:pPr>
            <a:r>
              <a:rPr lang="en-US" sz="3200" dirty="0">
                <a:solidFill>
                  <a:schemeClr val="tx1"/>
                </a:solidFill>
                <a:latin typeface="Abadi" panose="020B0604020104020204" pitchFamily="34" charset="0"/>
              </a:rPr>
              <a:t>2</a:t>
            </a:r>
          </a:p>
          <a:p>
            <a:pPr marL="514350" indent="-514350">
              <a:buClr>
                <a:schemeClr val="tx1"/>
              </a:buClr>
              <a:buAutoNum type="alphaUcPeriod"/>
            </a:pPr>
            <a:r>
              <a:rPr lang="en-US" sz="3200" dirty="0">
                <a:solidFill>
                  <a:schemeClr val="tx1"/>
                </a:solidFill>
                <a:latin typeface="Abadi" panose="020B0604020104020204" pitchFamily="34" charset="0"/>
              </a:rPr>
              <a:t>3</a:t>
            </a:r>
          </a:p>
          <a:p>
            <a:pPr marL="514350" indent="-514350">
              <a:buClr>
                <a:schemeClr val="tx1"/>
              </a:buClr>
              <a:buAutoNum type="alphaUcPeriod"/>
            </a:pPr>
            <a:r>
              <a:rPr lang="en-US" sz="3200" dirty="0">
                <a:solidFill>
                  <a:schemeClr val="tx1"/>
                </a:solidFill>
                <a:latin typeface="Abadi" panose="020B0604020104020204" pitchFamily="34" charset="0"/>
              </a:rPr>
              <a:t>4</a:t>
            </a:r>
          </a:p>
          <a:p>
            <a:pPr marL="514350" indent="-514350">
              <a:buClr>
                <a:schemeClr val="tx1"/>
              </a:buClr>
              <a:buAutoNum type="alphaUcPeriod"/>
            </a:pPr>
            <a:r>
              <a:rPr lang="en-US" sz="3200" dirty="0">
                <a:solidFill>
                  <a:schemeClr val="tx1"/>
                </a:solidFill>
                <a:latin typeface="Abadi" panose="020B0604020104020204" pitchFamily="34" charset="0"/>
              </a:rPr>
              <a:t>5</a:t>
            </a:r>
          </a:p>
          <a:p>
            <a:endParaRPr lang="en-US" sz="3200" dirty="0">
              <a:solidFill>
                <a:srgbClr val="0070C0"/>
              </a:solidFill>
              <a:latin typeface="Abadi" panose="020B0604020104020204" pitchFamily="34" charset="0"/>
            </a:endParaRPr>
          </a:p>
          <a:p>
            <a:pPr marL="0" indent="0">
              <a:buNone/>
            </a:pPr>
            <a:endParaRPr lang="en-US" sz="3200" dirty="0"/>
          </a:p>
          <a:p>
            <a:pPr marL="457200" lvl="1" indent="0">
              <a:buNone/>
            </a:pPr>
            <a:endParaRPr lang="en-US" sz="3200" dirty="0"/>
          </a:p>
        </p:txBody>
      </p:sp>
      <p:pic>
        <p:nvPicPr>
          <p:cNvPr id="4" name="Graphic 3" descr="Classroom with solid fill">
            <a:extLst>
              <a:ext uri="{FF2B5EF4-FFF2-40B4-BE49-F238E27FC236}">
                <a16:creationId xmlns:a16="http://schemas.microsoft.com/office/drawing/2014/main" id="{A33589A0-55C9-6145-4FD0-CE84FDD91F39}"/>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
        <p:nvSpPr>
          <p:cNvPr id="5" name="TextBox 4">
            <a:extLst>
              <a:ext uri="{FF2B5EF4-FFF2-40B4-BE49-F238E27FC236}">
                <a16:creationId xmlns:a16="http://schemas.microsoft.com/office/drawing/2014/main" id="{81082E20-459C-CEA4-ED67-BEC890674D13}"/>
              </a:ext>
            </a:extLst>
          </p:cNvPr>
          <p:cNvSpPr txBox="1"/>
          <p:nvPr/>
        </p:nvSpPr>
        <p:spPr>
          <a:xfrm>
            <a:off x="2637086" y="2941182"/>
            <a:ext cx="8128560" cy="2985433"/>
          </a:xfrm>
          <a:prstGeom prst="rect">
            <a:avLst/>
          </a:prstGeom>
          <a:noFill/>
        </p:spPr>
        <p:txBody>
          <a:bodyPr wrap="square" rtlCol="0">
            <a:spAutoFit/>
          </a:bodyPr>
          <a:lstStyle/>
          <a:p>
            <a:pPr marL="914400" lvl="1" indent="-457200">
              <a:buFont typeface="Arial" panose="020B0604020202020204" pitchFamily="34" charset="0"/>
              <a:buChar char="•"/>
            </a:pPr>
            <a:r>
              <a:rPr lang="en-US" sz="3200" b="1" dirty="0">
                <a:solidFill>
                  <a:srgbClr val="0070C0"/>
                </a:solidFill>
                <a:latin typeface="Abadi" panose="020B0604020104020204" pitchFamily="34" charset="0"/>
              </a:rPr>
              <a:t>Draft FFPR report </a:t>
            </a:r>
            <a:r>
              <a:rPr lang="en-US" sz="3200" dirty="0">
                <a:latin typeface="Abadi" panose="020B0604020104020204" pitchFamily="34" charset="0"/>
              </a:rPr>
              <a:t>–prior to FFPR </a:t>
            </a:r>
          </a:p>
          <a:p>
            <a:pPr lvl="1"/>
            <a:endParaRPr lang="en-US" sz="1400" dirty="0">
              <a:latin typeface="Abadi" panose="020B0604020104020204" pitchFamily="34" charset="0"/>
            </a:endParaRPr>
          </a:p>
          <a:p>
            <a:pPr marL="914400" lvl="1" indent="-457200">
              <a:buFont typeface="Arial" panose="020B0604020202020204" pitchFamily="34" charset="0"/>
              <a:buChar char="•"/>
            </a:pPr>
            <a:r>
              <a:rPr lang="en-US" sz="3200" b="1" dirty="0">
                <a:solidFill>
                  <a:srgbClr val="7030A0"/>
                </a:solidFill>
                <a:latin typeface="Abadi" panose="020B0604020104020204" pitchFamily="34" charset="0"/>
              </a:rPr>
              <a:t>Final FFPR report </a:t>
            </a:r>
            <a:r>
              <a:rPr lang="en-US" sz="3200" dirty="0">
                <a:latin typeface="Abadi" panose="020B0604020104020204" pitchFamily="34" charset="0"/>
              </a:rPr>
              <a:t>–updated based on FFPR discussion</a:t>
            </a:r>
          </a:p>
          <a:p>
            <a:pPr lvl="1"/>
            <a:endParaRPr lang="en-US" sz="1400" dirty="0">
              <a:latin typeface="Abadi" panose="020B0604020104020204" pitchFamily="34" charset="0"/>
            </a:endParaRPr>
          </a:p>
          <a:p>
            <a:pPr marL="914400" lvl="1" indent="-457200">
              <a:buFont typeface="Arial" panose="020B0604020202020204" pitchFamily="34" charset="0"/>
              <a:buChar char="•"/>
            </a:pPr>
            <a:r>
              <a:rPr lang="en-US" sz="3200" b="1" dirty="0">
                <a:solidFill>
                  <a:srgbClr val="C00000"/>
                </a:solidFill>
                <a:latin typeface="Abadi" panose="020B0604020104020204" pitchFamily="34" charset="0"/>
              </a:rPr>
              <a:t>Accepted FFPR report </a:t>
            </a:r>
            <a:r>
              <a:rPr lang="en-US" sz="3200" dirty="0">
                <a:latin typeface="Abadi" panose="020B0604020104020204" pitchFamily="34" charset="0"/>
              </a:rPr>
              <a:t>– includes responses to the comments. </a:t>
            </a:r>
            <a:endParaRPr lang="en-US" sz="3200" dirty="0"/>
          </a:p>
        </p:txBody>
      </p:sp>
    </p:spTree>
    <p:extLst>
      <p:ext uri="{BB962C8B-B14F-4D97-AF65-F5344CB8AC3E}">
        <p14:creationId xmlns:p14="http://schemas.microsoft.com/office/powerpoint/2010/main" val="2236168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hidden"/>
                                      </p:to>
                                    </p:set>
                                  </p:childTnLst>
                                </p:cTn>
                              </p:par>
                              <p:par>
                                <p:cTn id="11" presetID="42"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p3d>
            <a:bevelB w="82550"/>
          </a:sp3d>
        </p:spPr>
        <p:txBody>
          <a:bodyPr/>
          <a:lstStyle/>
          <a:p>
            <a:r>
              <a:rPr lang="en-US" dirty="0">
                <a:solidFill>
                  <a:srgbClr val="0070C0"/>
                </a:solidFill>
                <a:latin typeface="Abadi" panose="020B0604020104020204" pitchFamily="34" charset="0"/>
              </a:rPr>
              <a:t>Learning Objectives</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560795" y="2758638"/>
            <a:ext cx="9601196" cy="3923681"/>
          </a:xfrm>
        </p:spPr>
        <p:txBody>
          <a:bodyPr>
            <a:normAutofit/>
          </a:bodyPr>
          <a:lstStyle/>
          <a:p>
            <a:pPr marL="0" indent="0">
              <a:buNone/>
            </a:pPr>
            <a:endParaRPr lang="en-US" dirty="0"/>
          </a:p>
          <a:p>
            <a:pPr marL="457200" lvl="1" indent="0">
              <a:buNone/>
            </a:pPr>
            <a:endParaRPr lang="en-US" dirty="0"/>
          </a:p>
        </p:txBody>
      </p:sp>
      <p:grpSp>
        <p:nvGrpSpPr>
          <p:cNvPr id="11" name="Group 10">
            <a:extLst>
              <a:ext uri="{FF2B5EF4-FFF2-40B4-BE49-F238E27FC236}">
                <a16:creationId xmlns:a16="http://schemas.microsoft.com/office/drawing/2014/main" id="{836E8003-81D1-1CB0-2E94-B61711ADD613}"/>
              </a:ext>
            </a:extLst>
          </p:cNvPr>
          <p:cNvGrpSpPr/>
          <p:nvPr/>
        </p:nvGrpSpPr>
        <p:grpSpPr>
          <a:xfrm>
            <a:off x="2644880" y="2742187"/>
            <a:ext cx="2326279" cy="3222495"/>
            <a:chOff x="1728848" y="2777067"/>
            <a:chExt cx="2326279" cy="3248638"/>
          </a:xfrm>
        </p:grpSpPr>
        <p:sp>
          <p:nvSpPr>
            <p:cNvPr id="12" name="Rectangle: Rounded Corners 11">
              <a:extLst>
                <a:ext uri="{FF2B5EF4-FFF2-40B4-BE49-F238E27FC236}">
                  <a16:creationId xmlns:a16="http://schemas.microsoft.com/office/drawing/2014/main" id="{1EC21808-53FC-11DD-E63C-F891FA139162}"/>
                </a:ext>
              </a:extLst>
            </p:cNvPr>
            <p:cNvSpPr/>
            <p:nvPr/>
          </p:nvSpPr>
          <p:spPr>
            <a:xfrm>
              <a:off x="2228851" y="2777067"/>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descr="Blueprint with solid fill">
              <a:extLst>
                <a:ext uri="{FF2B5EF4-FFF2-40B4-BE49-F238E27FC236}">
                  <a16:creationId xmlns:a16="http://schemas.microsoft.com/office/drawing/2014/main" id="{BCA6AB52-6FE2-FB7C-6AB8-2E440124E77E}"/>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11123" y="2971794"/>
              <a:ext cx="907041" cy="914400"/>
            </a:xfrm>
            <a:prstGeom prst="rect">
              <a:avLst/>
            </a:prstGeom>
          </p:spPr>
        </p:pic>
        <p:sp>
          <p:nvSpPr>
            <p:cNvPr id="14" name="TextBox 13">
              <a:extLst>
                <a:ext uri="{FF2B5EF4-FFF2-40B4-BE49-F238E27FC236}">
                  <a16:creationId xmlns:a16="http://schemas.microsoft.com/office/drawing/2014/main" id="{8234608F-E033-3A8C-AB6D-0F873EE20931}"/>
                </a:ext>
              </a:extLst>
            </p:cNvPr>
            <p:cNvSpPr txBox="1"/>
            <p:nvPr/>
          </p:nvSpPr>
          <p:spPr>
            <a:xfrm>
              <a:off x="1728848" y="4195091"/>
              <a:ext cx="2326279" cy="1830614"/>
            </a:xfrm>
            <a:prstGeom prst="rect">
              <a:avLst/>
            </a:prstGeom>
            <a:noFill/>
          </p:spPr>
          <p:txBody>
            <a:bodyPr wrap="square" rtlCol="0">
              <a:spAutoFit/>
            </a:bodyPr>
            <a:lstStyle/>
            <a:p>
              <a:pPr algn="ctr"/>
              <a:r>
                <a:rPr lang="en-US" sz="2800" dirty="0">
                  <a:latin typeface="Abadi" panose="020B0604020104020204" pitchFamily="34" charset="0"/>
                </a:rPr>
                <a:t>Identify 3 Versions of the Final Plans</a:t>
              </a:r>
            </a:p>
          </p:txBody>
        </p:sp>
      </p:grpSp>
      <p:grpSp>
        <p:nvGrpSpPr>
          <p:cNvPr id="15" name="Group 14">
            <a:extLst>
              <a:ext uri="{FF2B5EF4-FFF2-40B4-BE49-F238E27FC236}">
                <a16:creationId xmlns:a16="http://schemas.microsoft.com/office/drawing/2014/main" id="{748C2776-6B79-9E81-B8DE-F79388BD59F2}"/>
              </a:ext>
            </a:extLst>
          </p:cNvPr>
          <p:cNvGrpSpPr/>
          <p:nvPr/>
        </p:nvGrpSpPr>
        <p:grpSpPr>
          <a:xfrm>
            <a:off x="4988939" y="2758638"/>
            <a:ext cx="2326279" cy="2790260"/>
            <a:chOff x="1701504" y="2777067"/>
            <a:chExt cx="2326279" cy="2790260"/>
          </a:xfrm>
        </p:grpSpPr>
        <p:sp>
          <p:nvSpPr>
            <p:cNvPr id="16" name="Rectangle: Rounded Corners 15">
              <a:extLst>
                <a:ext uri="{FF2B5EF4-FFF2-40B4-BE49-F238E27FC236}">
                  <a16:creationId xmlns:a16="http://schemas.microsoft.com/office/drawing/2014/main" id="{E819CD45-0196-99CA-F920-992654F7761A}"/>
                </a:ext>
              </a:extLst>
            </p:cNvPr>
            <p:cNvSpPr/>
            <p:nvPr/>
          </p:nvSpPr>
          <p:spPr>
            <a:xfrm>
              <a:off x="2228851" y="2777067"/>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Diploma with solid fill">
              <a:extLst>
                <a:ext uri="{FF2B5EF4-FFF2-40B4-BE49-F238E27FC236}">
                  <a16:creationId xmlns:a16="http://schemas.microsoft.com/office/drawing/2014/main" id="{8E3A875E-4A44-7CA4-B6C7-6FFFD0DA5A90}"/>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07444" y="2971794"/>
              <a:ext cx="914400" cy="914400"/>
            </a:xfrm>
            <a:prstGeom prst="rect">
              <a:avLst/>
            </a:prstGeom>
          </p:spPr>
        </p:pic>
        <p:sp>
          <p:nvSpPr>
            <p:cNvPr id="18" name="TextBox 17">
              <a:extLst>
                <a:ext uri="{FF2B5EF4-FFF2-40B4-BE49-F238E27FC236}">
                  <a16:creationId xmlns:a16="http://schemas.microsoft.com/office/drawing/2014/main" id="{F9BBEB0D-CE7E-A967-E3B3-CD73863A7D25}"/>
                </a:ext>
              </a:extLst>
            </p:cNvPr>
            <p:cNvSpPr txBox="1"/>
            <p:nvPr/>
          </p:nvSpPr>
          <p:spPr>
            <a:xfrm>
              <a:off x="1701504" y="4182332"/>
              <a:ext cx="2326279" cy="1384995"/>
            </a:xfrm>
            <a:prstGeom prst="rect">
              <a:avLst/>
            </a:prstGeom>
            <a:noFill/>
          </p:spPr>
          <p:txBody>
            <a:bodyPr wrap="square" rtlCol="0">
              <a:spAutoFit/>
            </a:bodyPr>
            <a:lstStyle/>
            <a:p>
              <a:pPr algn="ctr"/>
              <a:r>
                <a:rPr lang="en-US" sz="2800" dirty="0">
                  <a:latin typeface="Abadi" panose="020B0604020104020204" pitchFamily="34" charset="0"/>
                </a:rPr>
                <a:t>List 3 Certifications for Let</a:t>
              </a:r>
            </a:p>
          </p:txBody>
        </p:sp>
      </p:grpSp>
      <p:grpSp>
        <p:nvGrpSpPr>
          <p:cNvPr id="23" name="Group 22">
            <a:extLst>
              <a:ext uri="{FF2B5EF4-FFF2-40B4-BE49-F238E27FC236}">
                <a16:creationId xmlns:a16="http://schemas.microsoft.com/office/drawing/2014/main" id="{739503BE-9B5A-2F65-7773-A503985B9D05}"/>
              </a:ext>
            </a:extLst>
          </p:cNvPr>
          <p:cNvGrpSpPr/>
          <p:nvPr/>
        </p:nvGrpSpPr>
        <p:grpSpPr>
          <a:xfrm>
            <a:off x="7516613" y="2742189"/>
            <a:ext cx="1885150" cy="3237596"/>
            <a:chOff x="6427393" y="2777065"/>
            <a:chExt cx="1885150" cy="3237596"/>
          </a:xfrm>
        </p:grpSpPr>
        <p:sp>
          <p:nvSpPr>
            <p:cNvPr id="24" name="Rectangle: Rounded Corners 23">
              <a:extLst>
                <a:ext uri="{FF2B5EF4-FFF2-40B4-BE49-F238E27FC236}">
                  <a16:creationId xmlns:a16="http://schemas.microsoft.com/office/drawing/2014/main" id="{E581D6E0-58AD-582E-268B-078ECC43B01C}"/>
                </a:ext>
              </a:extLst>
            </p:cNvPr>
            <p:cNvSpPr/>
            <p:nvPr/>
          </p:nvSpPr>
          <p:spPr>
            <a:xfrm>
              <a:off x="6734175" y="2777065"/>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a:extLst>
                <a:ext uri="{FF2B5EF4-FFF2-40B4-BE49-F238E27FC236}">
                  <a16:creationId xmlns:a16="http://schemas.microsoft.com/office/drawing/2014/main" id="{072C642B-D1D5-3D30-1249-6A5D415BBF19}"/>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6912768" y="2971797"/>
              <a:ext cx="914400" cy="914400"/>
            </a:xfrm>
            <a:prstGeom prst="rect">
              <a:avLst/>
            </a:prstGeom>
          </p:spPr>
        </p:pic>
        <p:sp>
          <p:nvSpPr>
            <p:cNvPr id="26" name="TextBox 25">
              <a:extLst>
                <a:ext uri="{FF2B5EF4-FFF2-40B4-BE49-F238E27FC236}">
                  <a16:creationId xmlns:a16="http://schemas.microsoft.com/office/drawing/2014/main" id="{BF66CCA7-7C53-FA1C-DAFB-522AB84274E8}"/>
                </a:ext>
              </a:extLst>
            </p:cNvPr>
            <p:cNvSpPr txBox="1"/>
            <p:nvPr/>
          </p:nvSpPr>
          <p:spPr>
            <a:xfrm>
              <a:off x="6427393" y="4198779"/>
              <a:ext cx="1885150" cy="1815882"/>
            </a:xfrm>
            <a:prstGeom prst="rect">
              <a:avLst/>
            </a:prstGeom>
            <a:noFill/>
          </p:spPr>
          <p:txBody>
            <a:bodyPr wrap="square" rtlCol="0">
              <a:spAutoFit/>
            </a:bodyPr>
            <a:lstStyle/>
            <a:p>
              <a:pPr algn="ctr"/>
              <a:r>
                <a:rPr lang="en-US" sz="2800" dirty="0">
                  <a:latin typeface="Abadi" panose="020B0604020104020204" pitchFamily="34" charset="0"/>
                </a:rPr>
                <a:t>List 5 Items to Authorize CST Funds</a:t>
              </a:r>
            </a:p>
          </p:txBody>
        </p:sp>
      </p:grpSp>
      <p:grpSp>
        <p:nvGrpSpPr>
          <p:cNvPr id="27" name="Group 26">
            <a:extLst>
              <a:ext uri="{FF2B5EF4-FFF2-40B4-BE49-F238E27FC236}">
                <a16:creationId xmlns:a16="http://schemas.microsoft.com/office/drawing/2014/main" id="{4D1CF363-2CDB-9557-FB4B-C22D3C718E81}"/>
              </a:ext>
            </a:extLst>
          </p:cNvPr>
          <p:cNvGrpSpPr/>
          <p:nvPr/>
        </p:nvGrpSpPr>
        <p:grpSpPr>
          <a:xfrm>
            <a:off x="9552180" y="2758638"/>
            <a:ext cx="2143125" cy="2883588"/>
            <a:chOff x="8551067" y="2777064"/>
            <a:chExt cx="2143125" cy="2883588"/>
          </a:xfrm>
        </p:grpSpPr>
        <p:sp>
          <p:nvSpPr>
            <p:cNvPr id="28" name="Rectangle: Rounded Corners 27">
              <a:extLst>
                <a:ext uri="{FF2B5EF4-FFF2-40B4-BE49-F238E27FC236}">
                  <a16:creationId xmlns:a16="http://schemas.microsoft.com/office/drawing/2014/main" id="{E1D31218-FA57-F119-35E4-57FB256FD95E}"/>
                </a:ext>
              </a:extLst>
            </p:cNvPr>
            <p:cNvSpPr/>
            <p:nvPr/>
          </p:nvSpPr>
          <p:spPr>
            <a:xfrm>
              <a:off x="8986837" y="2777064"/>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a:extLst>
                <a:ext uri="{FF2B5EF4-FFF2-40B4-BE49-F238E27FC236}">
                  <a16:creationId xmlns:a16="http://schemas.microsoft.com/office/drawing/2014/main" id="{D9B41519-3617-C013-5DA9-273DFA80DF1C}"/>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9165430" y="2971797"/>
              <a:ext cx="914400" cy="914400"/>
            </a:xfrm>
            <a:prstGeom prst="rect">
              <a:avLst/>
            </a:prstGeom>
            <a:solidFill>
              <a:srgbClr val="D9B247"/>
            </a:solidFill>
          </p:spPr>
        </p:pic>
        <p:sp>
          <p:nvSpPr>
            <p:cNvPr id="30" name="TextBox 29">
              <a:extLst>
                <a:ext uri="{FF2B5EF4-FFF2-40B4-BE49-F238E27FC236}">
                  <a16:creationId xmlns:a16="http://schemas.microsoft.com/office/drawing/2014/main" id="{BFD898C2-4E8D-8190-4B81-E2530B810012}"/>
                </a:ext>
              </a:extLst>
            </p:cNvPr>
            <p:cNvSpPr txBox="1"/>
            <p:nvPr/>
          </p:nvSpPr>
          <p:spPr>
            <a:xfrm>
              <a:off x="8551067" y="4275657"/>
              <a:ext cx="2143125" cy="1384995"/>
            </a:xfrm>
            <a:prstGeom prst="rect">
              <a:avLst/>
            </a:prstGeom>
            <a:noFill/>
          </p:spPr>
          <p:txBody>
            <a:bodyPr wrap="square" rtlCol="0">
              <a:spAutoFit/>
            </a:bodyPr>
            <a:lstStyle/>
            <a:p>
              <a:pPr algn="ctr"/>
              <a:r>
                <a:rPr lang="en-US" sz="2800" dirty="0">
                  <a:latin typeface="Abadi" panose="020B0604020104020204" pitchFamily="34" charset="0"/>
                </a:rPr>
                <a:t>3 Types of Plan Changes</a:t>
              </a:r>
            </a:p>
          </p:txBody>
        </p:sp>
      </p:grpSp>
      <p:grpSp>
        <p:nvGrpSpPr>
          <p:cNvPr id="20" name="Group 19">
            <a:extLst>
              <a:ext uri="{FF2B5EF4-FFF2-40B4-BE49-F238E27FC236}">
                <a16:creationId xmlns:a16="http://schemas.microsoft.com/office/drawing/2014/main" id="{E42BF3E4-E94D-B3B5-1DE7-A0E2FCB59F63}"/>
              </a:ext>
            </a:extLst>
          </p:cNvPr>
          <p:cNvGrpSpPr/>
          <p:nvPr/>
        </p:nvGrpSpPr>
        <p:grpSpPr>
          <a:xfrm>
            <a:off x="599130" y="2719739"/>
            <a:ext cx="2143125" cy="2801883"/>
            <a:chOff x="289848" y="2518033"/>
            <a:chExt cx="2143125" cy="2801883"/>
          </a:xfrm>
        </p:grpSpPr>
        <p:grpSp>
          <p:nvGrpSpPr>
            <p:cNvPr id="4" name="Group 3">
              <a:extLst>
                <a:ext uri="{FF2B5EF4-FFF2-40B4-BE49-F238E27FC236}">
                  <a16:creationId xmlns:a16="http://schemas.microsoft.com/office/drawing/2014/main" id="{DABA6829-8D9C-A3D1-C76C-389E9090B553}"/>
                </a:ext>
              </a:extLst>
            </p:cNvPr>
            <p:cNvGrpSpPr/>
            <p:nvPr/>
          </p:nvGrpSpPr>
          <p:grpSpPr>
            <a:xfrm>
              <a:off x="289848" y="2518033"/>
              <a:ext cx="2143125" cy="2801883"/>
              <a:chOff x="1880955" y="2777067"/>
              <a:chExt cx="2143125" cy="2801883"/>
            </a:xfrm>
          </p:grpSpPr>
          <p:sp>
            <p:nvSpPr>
              <p:cNvPr id="5" name="Rectangle: Rounded Corners 4">
                <a:extLst>
                  <a:ext uri="{FF2B5EF4-FFF2-40B4-BE49-F238E27FC236}">
                    <a16:creationId xmlns:a16="http://schemas.microsoft.com/office/drawing/2014/main" id="{C24CEA6C-9D25-611F-0187-BF178E730085}"/>
                  </a:ext>
                </a:extLst>
              </p:cNvPr>
              <p:cNvSpPr/>
              <p:nvPr/>
            </p:nvSpPr>
            <p:spPr>
              <a:xfrm>
                <a:off x="2228851" y="2777067"/>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descr="Paper outline">
                <a:extLst>
                  <a:ext uri="{FF2B5EF4-FFF2-40B4-BE49-F238E27FC236}">
                    <a16:creationId xmlns:a16="http://schemas.microsoft.com/office/drawing/2014/main" id="{D83DF49A-6234-7BDB-5353-F70E1FE5409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2407444" y="2971794"/>
                <a:ext cx="914400" cy="914400"/>
              </a:xfrm>
              <a:prstGeom prst="rect">
                <a:avLst/>
              </a:prstGeom>
            </p:spPr>
          </p:pic>
          <p:sp>
            <p:nvSpPr>
              <p:cNvPr id="10" name="TextBox 9">
                <a:extLst>
                  <a:ext uri="{FF2B5EF4-FFF2-40B4-BE49-F238E27FC236}">
                    <a16:creationId xmlns:a16="http://schemas.microsoft.com/office/drawing/2014/main" id="{48B079EE-FFC6-76FC-E743-57588EA2CA82}"/>
                  </a:ext>
                </a:extLst>
              </p:cNvPr>
              <p:cNvSpPr txBox="1"/>
              <p:nvPr/>
            </p:nvSpPr>
            <p:spPr>
              <a:xfrm>
                <a:off x="1880955" y="4193955"/>
                <a:ext cx="2143125" cy="1384995"/>
              </a:xfrm>
              <a:prstGeom prst="rect">
                <a:avLst/>
              </a:prstGeom>
              <a:noFill/>
            </p:spPr>
            <p:txBody>
              <a:bodyPr wrap="square" rtlCol="0">
                <a:spAutoFit/>
              </a:bodyPr>
              <a:lstStyle/>
              <a:p>
                <a:pPr algn="ctr"/>
                <a:r>
                  <a:rPr lang="en-US" sz="2800" dirty="0">
                    <a:latin typeface="Abadi" panose="020B0604020104020204" pitchFamily="34" charset="0"/>
                  </a:rPr>
                  <a:t>FFPR Report Approval Process</a:t>
                </a:r>
              </a:p>
            </p:txBody>
          </p:sp>
        </p:grpSp>
        <p:sp>
          <p:nvSpPr>
            <p:cNvPr id="19" name="TextBox 18">
              <a:extLst>
                <a:ext uri="{FF2B5EF4-FFF2-40B4-BE49-F238E27FC236}">
                  <a16:creationId xmlns:a16="http://schemas.microsoft.com/office/drawing/2014/main" id="{BB76C568-16B4-E52D-0CF8-F920AFC71026}"/>
                </a:ext>
              </a:extLst>
            </p:cNvPr>
            <p:cNvSpPr txBox="1"/>
            <p:nvPr/>
          </p:nvSpPr>
          <p:spPr>
            <a:xfrm>
              <a:off x="686623" y="2995263"/>
              <a:ext cx="1349577" cy="584775"/>
            </a:xfrm>
            <a:prstGeom prst="rect">
              <a:avLst/>
            </a:prstGeom>
            <a:noFill/>
          </p:spPr>
          <p:txBody>
            <a:bodyPr wrap="square" rtlCol="0">
              <a:spAutoFit/>
            </a:bodyPr>
            <a:lstStyle/>
            <a:p>
              <a:r>
                <a:rPr lang="en-US" sz="3200" b="1" dirty="0">
                  <a:solidFill>
                    <a:schemeClr val="bg1"/>
                  </a:solidFill>
                  <a:latin typeface="Abadi" panose="020B0604020104020204" pitchFamily="34" charset="0"/>
                </a:rPr>
                <a:t>FFPR</a:t>
              </a:r>
            </a:p>
          </p:txBody>
        </p:sp>
      </p:grpSp>
    </p:spTree>
    <p:extLst>
      <p:ext uri="{BB962C8B-B14F-4D97-AF65-F5344CB8AC3E}">
        <p14:creationId xmlns:p14="http://schemas.microsoft.com/office/powerpoint/2010/main" val="3466339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FFPR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3200" dirty="0">
                <a:solidFill>
                  <a:srgbClr val="0070C0"/>
                </a:solidFill>
                <a:latin typeface="Abadi" panose="020B0604020104020204" pitchFamily="34" charset="0"/>
              </a:rPr>
              <a:t>How long does the PM have to submit the responses to the FFPR comments?</a:t>
            </a:r>
          </a:p>
          <a:p>
            <a:pPr marL="971550" lvl="1" indent="-514350">
              <a:buClr>
                <a:schemeClr val="tx1"/>
              </a:buClr>
              <a:buAutoNum type="alphaUcPeriod"/>
            </a:pPr>
            <a:r>
              <a:rPr lang="en-US" sz="3200" dirty="0">
                <a:solidFill>
                  <a:schemeClr val="tx1"/>
                </a:solidFill>
                <a:latin typeface="Abadi" panose="020B0604020104020204" pitchFamily="34" charset="0"/>
              </a:rPr>
              <a:t>2 weeks</a:t>
            </a:r>
          </a:p>
          <a:p>
            <a:pPr marL="971550" lvl="1" indent="-514350">
              <a:buClr>
                <a:schemeClr val="tx1"/>
              </a:buClr>
              <a:buAutoNum type="alphaUcPeriod"/>
            </a:pPr>
            <a:r>
              <a:rPr lang="en-US" sz="3200" dirty="0">
                <a:solidFill>
                  <a:schemeClr val="tx1"/>
                </a:solidFill>
                <a:latin typeface="Abadi" panose="020B0604020104020204" pitchFamily="34" charset="0"/>
              </a:rPr>
              <a:t>4 weeks</a:t>
            </a:r>
          </a:p>
          <a:p>
            <a:pPr marL="971550" lvl="1" indent="-514350">
              <a:buClr>
                <a:schemeClr val="tx1"/>
              </a:buClr>
              <a:buAutoNum type="alphaUcPeriod"/>
            </a:pPr>
            <a:r>
              <a:rPr lang="en-US" sz="3200" dirty="0">
                <a:solidFill>
                  <a:schemeClr val="tx1"/>
                </a:solidFill>
                <a:latin typeface="Abadi" panose="020B0604020104020204" pitchFamily="34" charset="0"/>
              </a:rPr>
              <a:t>8 weeks</a:t>
            </a:r>
          </a:p>
          <a:p>
            <a:pPr marL="971550" lvl="1" indent="-514350">
              <a:buClr>
                <a:schemeClr val="tx1"/>
              </a:buClr>
              <a:buAutoNum type="alphaUcPeriod"/>
            </a:pPr>
            <a:r>
              <a:rPr lang="en-US" sz="3200" dirty="0">
                <a:solidFill>
                  <a:schemeClr val="tx1"/>
                </a:solidFill>
                <a:latin typeface="Abadi" panose="020B0604020104020204" pitchFamily="34" charset="0"/>
              </a:rPr>
              <a:t>30 days</a:t>
            </a:r>
          </a:p>
          <a:p>
            <a:pPr marL="0" indent="0">
              <a:buNone/>
            </a:pPr>
            <a:endParaRPr lang="en-US" sz="3200" dirty="0"/>
          </a:p>
          <a:p>
            <a:pPr marL="457200" lvl="1" indent="0">
              <a:buNone/>
            </a:pPr>
            <a:endParaRPr lang="en-US" sz="3200" dirty="0"/>
          </a:p>
        </p:txBody>
      </p:sp>
      <p:pic>
        <p:nvPicPr>
          <p:cNvPr id="4" name="Graphic 3" descr="Classroom with solid fill">
            <a:extLst>
              <a:ext uri="{FF2B5EF4-FFF2-40B4-BE49-F238E27FC236}">
                <a16:creationId xmlns:a16="http://schemas.microsoft.com/office/drawing/2014/main" id="{4AD08F7D-66DC-60AA-C1EE-A633BD229DEC}"/>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2303079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FFPR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3200" dirty="0">
                <a:solidFill>
                  <a:srgbClr val="0070C0"/>
                </a:solidFill>
                <a:latin typeface="Abadi" panose="020B0604020104020204" pitchFamily="34" charset="0"/>
              </a:rPr>
              <a:t>What office issues/approves the Accepted FFPR report?</a:t>
            </a:r>
          </a:p>
          <a:p>
            <a:pPr marL="971550" lvl="1" indent="-514350">
              <a:buClrTx/>
              <a:buAutoNum type="alphaUcPeriod"/>
            </a:pPr>
            <a:r>
              <a:rPr lang="en-US" sz="3200" dirty="0">
                <a:solidFill>
                  <a:schemeClr val="tx1"/>
                </a:solidFill>
                <a:latin typeface="Abadi" panose="020B0604020104020204" pitchFamily="34" charset="0"/>
              </a:rPr>
              <a:t>Office of Environmental Services (OES)</a:t>
            </a:r>
          </a:p>
          <a:p>
            <a:pPr marL="971550" lvl="1" indent="-514350">
              <a:buClrTx/>
              <a:buAutoNum type="alphaUcPeriod"/>
            </a:pPr>
            <a:r>
              <a:rPr lang="en-US" sz="3200" dirty="0">
                <a:solidFill>
                  <a:schemeClr val="tx1"/>
                </a:solidFill>
                <a:latin typeface="Abadi" panose="020B0604020104020204" pitchFamily="34" charset="0"/>
              </a:rPr>
              <a:t>Office of Engineering Services (</a:t>
            </a:r>
            <a:r>
              <a:rPr lang="en-US" sz="3200" dirty="0" err="1">
                <a:solidFill>
                  <a:schemeClr val="tx1"/>
                </a:solidFill>
                <a:latin typeface="Abadi" panose="020B0604020104020204" pitchFamily="34" charset="0"/>
              </a:rPr>
              <a:t>EngSrvc</a:t>
            </a:r>
            <a:r>
              <a:rPr lang="en-US" sz="3200" dirty="0">
                <a:solidFill>
                  <a:schemeClr val="tx1"/>
                </a:solidFill>
                <a:latin typeface="Abadi" panose="020B0604020104020204" pitchFamily="34" charset="0"/>
              </a:rPr>
              <a:t>)</a:t>
            </a:r>
          </a:p>
          <a:p>
            <a:pPr marL="971550" lvl="1" indent="-514350">
              <a:buClrTx/>
              <a:buAutoNum type="alphaUcPeriod"/>
            </a:pPr>
            <a:r>
              <a:rPr lang="en-US" sz="3200" dirty="0">
                <a:solidFill>
                  <a:schemeClr val="tx1"/>
                </a:solidFill>
                <a:latin typeface="Abadi" panose="020B0604020104020204" pitchFamily="34" charset="0"/>
              </a:rPr>
              <a:t>Office of Design Policy &amp; Support (DPS)</a:t>
            </a:r>
          </a:p>
          <a:p>
            <a:pPr marL="971550" lvl="1" indent="-514350">
              <a:buClrTx/>
              <a:buAutoNum type="alphaUcPeriod"/>
            </a:pPr>
            <a:r>
              <a:rPr lang="en-US" sz="3200" dirty="0">
                <a:solidFill>
                  <a:schemeClr val="tx1"/>
                </a:solidFill>
                <a:latin typeface="Abadi" panose="020B0604020104020204" pitchFamily="34" charset="0"/>
              </a:rPr>
              <a:t>Office of Program Delivery (OPD)</a:t>
            </a:r>
          </a:p>
          <a:p>
            <a:pPr lvl="1"/>
            <a:endParaRPr lang="en-US" sz="3200" dirty="0">
              <a:solidFill>
                <a:schemeClr val="tx1"/>
              </a:solidFill>
              <a:latin typeface="Abadi" panose="020B0604020104020204" pitchFamily="34" charset="0"/>
            </a:endParaRPr>
          </a:p>
          <a:p>
            <a:pPr lvl="1"/>
            <a:endParaRPr lang="en-US" sz="3200" dirty="0">
              <a:solidFill>
                <a:schemeClr val="tx1"/>
              </a:solidFill>
              <a:latin typeface="Abadi" panose="020B0604020104020204" pitchFamily="34" charset="0"/>
            </a:endParaRPr>
          </a:p>
          <a:p>
            <a:pPr marL="457200" lvl="1" indent="0">
              <a:buNone/>
            </a:pPr>
            <a:endParaRPr lang="en-US" sz="3200" dirty="0">
              <a:solidFill>
                <a:schemeClr val="tx1"/>
              </a:solidFill>
              <a:latin typeface="Abadi" panose="020B0604020104020204" pitchFamily="34" charset="0"/>
            </a:endParaRPr>
          </a:p>
          <a:p>
            <a:pPr marL="0" indent="0">
              <a:buNone/>
            </a:pPr>
            <a:endParaRPr lang="en-US" sz="3200" dirty="0"/>
          </a:p>
          <a:p>
            <a:pPr marL="457200" lvl="1" indent="0">
              <a:buNone/>
            </a:pPr>
            <a:endParaRPr lang="en-US" sz="3200" dirty="0"/>
          </a:p>
        </p:txBody>
      </p:sp>
      <p:pic>
        <p:nvPicPr>
          <p:cNvPr id="4" name="Graphic 3" descr="Classroom with solid fill">
            <a:extLst>
              <a:ext uri="{FF2B5EF4-FFF2-40B4-BE49-F238E27FC236}">
                <a16:creationId xmlns:a16="http://schemas.microsoft.com/office/drawing/2014/main" id="{A1886D58-61FD-48FF-704A-107678B91B42}"/>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1384507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FFPR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3200" dirty="0">
                <a:solidFill>
                  <a:srgbClr val="0070C0"/>
                </a:solidFill>
                <a:latin typeface="Abadi" panose="020B0604020104020204" pitchFamily="34" charset="0"/>
              </a:rPr>
              <a:t>Who is responsible to distribute the Accepted FFPR report?</a:t>
            </a:r>
          </a:p>
          <a:p>
            <a:pPr marL="971550" lvl="1" indent="-514350">
              <a:buClrTx/>
              <a:buAutoNum type="alphaUcPeriod"/>
            </a:pPr>
            <a:r>
              <a:rPr lang="en-US" sz="3200" dirty="0">
                <a:solidFill>
                  <a:schemeClr val="tx1"/>
                </a:solidFill>
                <a:latin typeface="Abadi" panose="020B0604020104020204" pitchFamily="34" charset="0"/>
              </a:rPr>
              <a:t>GDOT PM</a:t>
            </a:r>
          </a:p>
          <a:p>
            <a:pPr marL="971550" lvl="1" indent="-514350">
              <a:buClrTx/>
              <a:buAutoNum type="alphaUcPeriod"/>
            </a:pPr>
            <a:r>
              <a:rPr lang="en-US" sz="3200" dirty="0">
                <a:solidFill>
                  <a:schemeClr val="tx1"/>
                </a:solidFill>
                <a:latin typeface="Abadi" panose="020B0604020104020204" pitchFamily="34" charset="0"/>
              </a:rPr>
              <a:t>Designer</a:t>
            </a:r>
          </a:p>
          <a:p>
            <a:pPr marL="971550" lvl="1" indent="-514350">
              <a:buClrTx/>
              <a:buAutoNum type="alphaUcPeriod"/>
            </a:pPr>
            <a:r>
              <a:rPr lang="en-US" sz="3200" dirty="0">
                <a:solidFill>
                  <a:schemeClr val="tx1"/>
                </a:solidFill>
                <a:latin typeface="Abadi" panose="020B0604020104020204" pitchFamily="34" charset="0"/>
              </a:rPr>
              <a:t>Office of Engineering Services</a:t>
            </a:r>
          </a:p>
          <a:p>
            <a:pPr marL="971550" lvl="1" indent="-514350">
              <a:buClrTx/>
              <a:buAutoNum type="alphaUcPeriod"/>
            </a:pPr>
            <a:r>
              <a:rPr lang="en-US" sz="3200" dirty="0">
                <a:solidFill>
                  <a:schemeClr val="tx1"/>
                </a:solidFill>
                <a:latin typeface="Abadi" panose="020B0604020104020204" pitchFamily="34" charset="0"/>
              </a:rPr>
              <a:t>It is automated</a:t>
            </a:r>
          </a:p>
          <a:p>
            <a:pPr marL="971550" lvl="1" indent="-514350">
              <a:buAutoNum type="alphaUcPeriod"/>
            </a:pPr>
            <a:endParaRPr lang="en-US" sz="3200" dirty="0">
              <a:solidFill>
                <a:schemeClr val="tx1"/>
              </a:solidFill>
              <a:latin typeface="Abadi" panose="020B0604020104020204" pitchFamily="34" charset="0"/>
            </a:endParaRPr>
          </a:p>
          <a:p>
            <a:pPr lvl="1"/>
            <a:endParaRPr lang="en-US" sz="3200" dirty="0">
              <a:solidFill>
                <a:schemeClr val="tx1"/>
              </a:solidFill>
              <a:latin typeface="Abadi" panose="020B0604020104020204" pitchFamily="34" charset="0"/>
            </a:endParaRPr>
          </a:p>
          <a:p>
            <a:pPr lvl="1"/>
            <a:endParaRPr lang="en-US" sz="3200" dirty="0">
              <a:solidFill>
                <a:schemeClr val="tx1"/>
              </a:solidFill>
              <a:latin typeface="Abadi" panose="020B0604020104020204" pitchFamily="34" charset="0"/>
            </a:endParaRPr>
          </a:p>
          <a:p>
            <a:pPr marL="457200" lvl="1" indent="0">
              <a:buNone/>
            </a:pPr>
            <a:endParaRPr lang="en-US" sz="3200" dirty="0">
              <a:solidFill>
                <a:schemeClr val="tx1"/>
              </a:solidFill>
              <a:latin typeface="Abadi" panose="020B0604020104020204" pitchFamily="34" charset="0"/>
            </a:endParaRPr>
          </a:p>
          <a:p>
            <a:pPr marL="0" indent="0">
              <a:buNone/>
            </a:pPr>
            <a:endParaRPr lang="en-US" sz="3200" dirty="0"/>
          </a:p>
          <a:p>
            <a:pPr marL="457200" lvl="1" indent="0">
              <a:buNone/>
            </a:pPr>
            <a:endParaRPr lang="en-US" sz="3200" dirty="0"/>
          </a:p>
        </p:txBody>
      </p:sp>
      <p:pic>
        <p:nvPicPr>
          <p:cNvPr id="4" name="Graphic 3" descr="Classroom with solid fill">
            <a:extLst>
              <a:ext uri="{FF2B5EF4-FFF2-40B4-BE49-F238E27FC236}">
                <a16:creationId xmlns:a16="http://schemas.microsoft.com/office/drawing/2014/main" id="{A1886D58-61FD-48FF-704A-107678B91B42}"/>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671852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98661" y="477370"/>
            <a:ext cx="11194677" cy="5903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badi" panose="020B0604020104020204" pitchFamily="34" charset="0"/>
            </a:endParaRPr>
          </a:p>
        </p:txBody>
      </p:sp>
      <p:sp>
        <p:nvSpPr>
          <p:cNvPr id="7" name="Rectangle 6">
            <a:extLst>
              <a:ext uri="{FF2B5EF4-FFF2-40B4-BE49-F238E27FC236}">
                <a16:creationId xmlns:a16="http://schemas.microsoft.com/office/drawing/2014/main" id="{41761563-49FA-4AFE-B90A-ABF85E833DF5}"/>
              </a:ext>
            </a:extLst>
          </p:cNvPr>
          <p:cNvSpPr/>
          <p:nvPr/>
        </p:nvSpPr>
        <p:spPr>
          <a:xfrm>
            <a:off x="7571133" y="1523730"/>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latin typeface="Abadi" panose="020B0604020104020204" pitchFamily="34" charset="0"/>
              </a:rPr>
              <a:t>Final Plans</a:t>
            </a:r>
          </a:p>
        </p:txBody>
      </p:sp>
      <p:sp>
        <p:nvSpPr>
          <p:cNvPr id="12" name="Rectangle 11">
            <a:extLst>
              <a:ext uri="{FF2B5EF4-FFF2-40B4-BE49-F238E27FC236}">
                <a16:creationId xmlns:a16="http://schemas.microsoft.com/office/drawing/2014/main" id="{994B1081-EA5D-468B-8C61-8F4D2E07B70D}"/>
              </a:ext>
            </a:extLst>
          </p:cNvPr>
          <p:cNvSpPr/>
          <p:nvPr/>
        </p:nvSpPr>
        <p:spPr>
          <a:xfrm>
            <a:off x="5258086" y="1454358"/>
            <a:ext cx="1990456" cy="15402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latin typeface="Abadi" panose="020B0604020104020204" pitchFamily="34" charset="0"/>
              </a:rPr>
              <a:t>CFFPR</a:t>
            </a:r>
          </a:p>
        </p:txBody>
      </p:sp>
      <p:sp>
        <p:nvSpPr>
          <p:cNvPr id="24" name="Rectangle 23">
            <a:extLst>
              <a:ext uri="{FF2B5EF4-FFF2-40B4-BE49-F238E27FC236}">
                <a16:creationId xmlns:a16="http://schemas.microsoft.com/office/drawing/2014/main" id="{6B3BDCDE-F895-44A8-8BC0-921044B43A4A}"/>
              </a:ext>
            </a:extLst>
          </p:cNvPr>
          <p:cNvSpPr/>
          <p:nvPr/>
        </p:nvSpPr>
        <p:spPr>
          <a:xfrm>
            <a:off x="3383701" y="1523730"/>
            <a:ext cx="1549103"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latin typeface="Abadi" panose="020B0604020104020204" pitchFamily="34" charset="0"/>
              </a:rPr>
              <a:t>FFPR</a:t>
            </a:r>
          </a:p>
        </p:txBody>
      </p:sp>
      <p:sp>
        <p:nvSpPr>
          <p:cNvPr id="27" name="TextBox 26">
            <a:extLst>
              <a:ext uri="{FF2B5EF4-FFF2-40B4-BE49-F238E27FC236}">
                <a16:creationId xmlns:a16="http://schemas.microsoft.com/office/drawing/2014/main" id="{A1A7B0C7-5828-433F-A41A-409DE8E4782B}"/>
              </a:ext>
            </a:extLst>
          </p:cNvPr>
          <p:cNvSpPr txBox="1"/>
          <p:nvPr/>
        </p:nvSpPr>
        <p:spPr>
          <a:xfrm>
            <a:off x="1107139" y="649923"/>
            <a:ext cx="9601204" cy="646331"/>
          </a:xfrm>
          <a:prstGeom prst="rect">
            <a:avLst/>
          </a:prstGeom>
          <a:noFill/>
        </p:spPr>
        <p:txBody>
          <a:bodyPr wrap="square" rtlCol="0">
            <a:spAutoFit/>
          </a:bodyPr>
          <a:lstStyle/>
          <a:p>
            <a:pPr algn="ctr"/>
            <a:r>
              <a:rPr lang="en-US" sz="3600" b="1" dirty="0">
                <a:latin typeface="Abadi" panose="020B0604020104020204" pitchFamily="34" charset="0"/>
              </a:rPr>
              <a:t>Corrected FFPR</a:t>
            </a:r>
          </a:p>
        </p:txBody>
      </p:sp>
      <p:sp>
        <p:nvSpPr>
          <p:cNvPr id="32" name="Arrow: Down 31">
            <a:extLst>
              <a:ext uri="{FF2B5EF4-FFF2-40B4-BE49-F238E27FC236}">
                <a16:creationId xmlns:a16="http://schemas.microsoft.com/office/drawing/2014/main" id="{6A1107AF-5DAB-4189-85AF-D991CAB66333}"/>
              </a:ext>
            </a:extLst>
          </p:cNvPr>
          <p:cNvSpPr/>
          <p:nvPr/>
        </p:nvSpPr>
        <p:spPr>
          <a:xfrm rot="16200000">
            <a:off x="4860234" y="1910785"/>
            <a:ext cx="470423" cy="319900"/>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33" name="Arrow: Down 32">
            <a:extLst>
              <a:ext uri="{FF2B5EF4-FFF2-40B4-BE49-F238E27FC236}">
                <a16:creationId xmlns:a16="http://schemas.microsoft.com/office/drawing/2014/main" id="{DAC8F7CA-CC73-4E1B-A90D-6F3E495C866D}"/>
              </a:ext>
            </a:extLst>
          </p:cNvPr>
          <p:cNvSpPr/>
          <p:nvPr/>
        </p:nvSpPr>
        <p:spPr>
          <a:xfrm rot="16200000">
            <a:off x="7180970" y="1915784"/>
            <a:ext cx="460426" cy="319900"/>
          </a:xfrm>
          <a:prstGeom prst="downArrow">
            <a:avLst>
              <a:gd name="adj1" fmla="val 50000"/>
              <a:gd name="adj2" fmla="val 52262"/>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2" name="TextBox 1">
            <a:extLst>
              <a:ext uri="{FF2B5EF4-FFF2-40B4-BE49-F238E27FC236}">
                <a16:creationId xmlns:a16="http://schemas.microsoft.com/office/drawing/2014/main" id="{7A5CC162-FB27-4541-9394-E9B43D8DBF8D}"/>
              </a:ext>
            </a:extLst>
          </p:cNvPr>
          <p:cNvSpPr txBox="1"/>
          <p:nvPr/>
        </p:nvSpPr>
        <p:spPr>
          <a:xfrm>
            <a:off x="1247853" y="3299145"/>
            <a:ext cx="9720944" cy="2677656"/>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badi" panose="020B0604020104020204" pitchFamily="34" charset="0"/>
              </a:rPr>
              <a:t>Implement </a:t>
            </a:r>
            <a:r>
              <a:rPr lang="en-US" sz="2800" u="sng" dirty="0">
                <a:latin typeface="Abadi" panose="020B0604020104020204" pitchFamily="34" charset="0"/>
              </a:rPr>
              <a:t>all</a:t>
            </a:r>
            <a:r>
              <a:rPr lang="en-US" sz="2800" dirty="0">
                <a:latin typeface="Abadi" panose="020B0604020104020204" pitchFamily="34" charset="0"/>
              </a:rPr>
              <a:t> FFPR comments</a:t>
            </a:r>
          </a:p>
          <a:p>
            <a:endParaRPr lang="en-US" sz="1400" dirty="0">
              <a:latin typeface="Abadi" panose="020B0604020104020204" pitchFamily="34" charset="0"/>
            </a:endParaRPr>
          </a:p>
          <a:p>
            <a:pPr marL="285750" indent="-285750">
              <a:buFont typeface="Arial" panose="020B0604020202020204" pitchFamily="34" charset="0"/>
              <a:buChar char="•"/>
            </a:pPr>
            <a:r>
              <a:rPr lang="en-US" sz="2800" dirty="0">
                <a:latin typeface="Abadi" panose="020B0604020104020204" pitchFamily="34" charset="0"/>
              </a:rPr>
              <a:t>Reviewed to </a:t>
            </a:r>
            <a:r>
              <a:rPr lang="en-US" sz="2800" b="1" dirty="0">
                <a:solidFill>
                  <a:srgbClr val="0070C0"/>
                </a:solidFill>
                <a:latin typeface="Abadi" panose="020B0604020104020204" pitchFamily="34" charset="0"/>
              </a:rPr>
              <a:t>ensure that all changes agreed to in the FFPR report have been implemented</a:t>
            </a:r>
          </a:p>
          <a:p>
            <a:endParaRPr lang="en-US" sz="1400" b="1" dirty="0">
              <a:solidFill>
                <a:srgbClr val="0070C0"/>
              </a:solidFill>
              <a:latin typeface="Abadi" panose="020B0604020104020204" pitchFamily="34" charset="0"/>
            </a:endParaRPr>
          </a:p>
          <a:p>
            <a:pPr marL="285750" indent="-285750">
              <a:buFont typeface="Arial" panose="020B0604020202020204" pitchFamily="34" charset="0"/>
              <a:buChar char="•"/>
            </a:pPr>
            <a:r>
              <a:rPr lang="en-US" sz="2800" u="sng" dirty="0">
                <a:latin typeface="Abadi" panose="020B0604020104020204" pitchFamily="34" charset="0"/>
              </a:rPr>
              <a:t>Due</a:t>
            </a:r>
            <a:r>
              <a:rPr lang="en-US" sz="2800" dirty="0">
                <a:latin typeface="Abadi" panose="020B0604020104020204" pitchFamily="34" charset="0"/>
              </a:rPr>
              <a:t> no later than </a:t>
            </a:r>
            <a:r>
              <a:rPr lang="en-US" sz="2800" u="sng" dirty="0">
                <a:latin typeface="Abadi" panose="020B0604020104020204" pitchFamily="34" charset="0"/>
              </a:rPr>
              <a:t>18 weeks before Let.</a:t>
            </a:r>
            <a:endParaRPr lang="en-US" sz="2800" dirty="0">
              <a:latin typeface="Abadi" panose="020B0604020104020204" pitchFamily="34" charset="0"/>
            </a:endParaRPr>
          </a:p>
          <a:p>
            <a:pPr marL="285750" indent="-285750">
              <a:buFont typeface="Arial" panose="020B0604020202020204" pitchFamily="34" charset="0"/>
              <a:buChar char="•"/>
            </a:pPr>
            <a:endParaRPr lang="en-US" sz="2800" dirty="0">
              <a:latin typeface="Abadi" panose="020B0604020104020204" pitchFamily="34" charset="0"/>
            </a:endParaRPr>
          </a:p>
        </p:txBody>
      </p:sp>
      <p:sp>
        <p:nvSpPr>
          <p:cNvPr id="9" name="Arrow: Down 8">
            <a:extLst>
              <a:ext uri="{FF2B5EF4-FFF2-40B4-BE49-F238E27FC236}">
                <a16:creationId xmlns:a16="http://schemas.microsoft.com/office/drawing/2014/main" id="{1D680BDA-2941-FC27-775A-C925DE5FE6D2}"/>
              </a:ext>
            </a:extLst>
          </p:cNvPr>
          <p:cNvSpPr/>
          <p:nvPr/>
        </p:nvSpPr>
        <p:spPr>
          <a:xfrm rot="6261178">
            <a:off x="7709688" y="2101107"/>
            <a:ext cx="526788" cy="1946243"/>
          </a:xfrm>
          <a:prstGeom prst="downArrow">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badi" panose="020B0604020104020204" pitchFamily="34" charset="0"/>
            </a:endParaRPr>
          </a:p>
        </p:txBody>
      </p:sp>
      <p:sp>
        <p:nvSpPr>
          <p:cNvPr id="10" name="TextBox 9">
            <a:extLst>
              <a:ext uri="{FF2B5EF4-FFF2-40B4-BE49-F238E27FC236}">
                <a16:creationId xmlns:a16="http://schemas.microsoft.com/office/drawing/2014/main" id="{579318A4-7565-3695-7145-8C1878D06BBE}"/>
              </a:ext>
            </a:extLst>
          </p:cNvPr>
          <p:cNvSpPr txBox="1"/>
          <p:nvPr/>
        </p:nvSpPr>
        <p:spPr>
          <a:xfrm>
            <a:off x="2416281" y="5745968"/>
            <a:ext cx="7674065" cy="461665"/>
          </a:xfrm>
          <a:prstGeom prst="rect">
            <a:avLst/>
          </a:prstGeom>
          <a:solidFill>
            <a:srgbClr val="FB815B"/>
          </a:solidFill>
        </p:spPr>
        <p:txBody>
          <a:bodyPr wrap="square" rtlCol="0">
            <a:spAutoFit/>
          </a:bodyPr>
          <a:lstStyle/>
          <a:p>
            <a:pPr algn="ctr"/>
            <a:r>
              <a:rPr lang="en-US" sz="2400" b="1" dirty="0">
                <a:solidFill>
                  <a:schemeClr val="bg1"/>
                </a:solidFill>
                <a:latin typeface="Abadi" panose="020B0604020104020204" pitchFamily="34" charset="0"/>
              </a:rPr>
              <a:t>Follow</a:t>
            </a:r>
            <a:r>
              <a:rPr lang="en-US" sz="2400" b="1" dirty="0">
                <a:solidFill>
                  <a:srgbClr val="FF0000"/>
                </a:solidFill>
                <a:latin typeface="Abadi" panose="020B0604020104020204" pitchFamily="34" charset="0"/>
              </a:rPr>
              <a:t> </a:t>
            </a:r>
            <a:r>
              <a:rPr lang="en-US" sz="2400" dirty="0">
                <a:latin typeface="Abadi" panose="020B0604020104020204" pitchFamily="34" charset="0"/>
              </a:rPr>
              <a:t>the </a:t>
            </a:r>
            <a:r>
              <a:rPr lang="en-US" sz="2400" b="1" dirty="0">
                <a:solidFill>
                  <a:schemeClr val="bg1"/>
                </a:solidFill>
                <a:latin typeface="Abadi" panose="020B0604020104020204" pitchFamily="34" charset="0"/>
              </a:rPr>
              <a:t>Letting Schedule Calendar </a:t>
            </a:r>
            <a:r>
              <a:rPr lang="en-US" sz="2400" dirty="0">
                <a:latin typeface="Abadi" panose="020B0604020104020204" pitchFamily="34" charset="0"/>
              </a:rPr>
              <a:t>not P6 BL dates</a:t>
            </a:r>
          </a:p>
        </p:txBody>
      </p:sp>
      <p:sp>
        <p:nvSpPr>
          <p:cNvPr id="3" name="TextBox 2">
            <a:extLst>
              <a:ext uri="{FF2B5EF4-FFF2-40B4-BE49-F238E27FC236}">
                <a16:creationId xmlns:a16="http://schemas.microsoft.com/office/drawing/2014/main" id="{E9930110-0A19-4FFA-A95D-3933C960461E}"/>
              </a:ext>
            </a:extLst>
          </p:cNvPr>
          <p:cNvSpPr txBox="1"/>
          <p:nvPr/>
        </p:nvSpPr>
        <p:spPr>
          <a:xfrm>
            <a:off x="8758109" y="2840885"/>
            <a:ext cx="2198364" cy="830997"/>
          </a:xfrm>
          <a:prstGeom prst="rect">
            <a:avLst/>
          </a:prstGeom>
          <a:solidFill>
            <a:srgbClr val="FF0000"/>
          </a:solidFill>
          <a:ln>
            <a:noFill/>
          </a:ln>
        </p:spPr>
        <p:txBody>
          <a:bodyPr wrap="square" rtlCol="0">
            <a:spAutoFit/>
          </a:bodyPr>
          <a:lstStyle/>
          <a:p>
            <a:r>
              <a:rPr lang="en-US" sz="2400" dirty="0">
                <a:solidFill>
                  <a:schemeClr val="bg1"/>
                </a:solidFill>
                <a:latin typeface="Abadi" panose="020B0604020104020204" pitchFamily="34" charset="0"/>
                <a:cs typeface="Aharoni" panose="02010803020104030203" pitchFamily="2" charset="-79"/>
              </a:rPr>
              <a:t>Due </a:t>
            </a:r>
            <a:r>
              <a:rPr lang="en-US" sz="2400" dirty="0">
                <a:solidFill>
                  <a:schemeClr val="bg1"/>
                </a:solidFill>
                <a:latin typeface="Abadi" panose="020B0604020104020204" pitchFamily="34" charset="0"/>
                <a:ea typeface="ADLaM Display" panose="02010000000000000000" pitchFamily="2" charset="0"/>
                <a:cs typeface="ADLaM Display" panose="02010000000000000000" pitchFamily="2" charset="0"/>
              </a:rPr>
              <a:t>18</a:t>
            </a:r>
            <a:r>
              <a:rPr lang="en-US" sz="2400" dirty="0">
                <a:solidFill>
                  <a:schemeClr val="bg1"/>
                </a:solidFill>
                <a:latin typeface="Abadi" panose="020B0604020104020204" pitchFamily="34" charset="0"/>
                <a:cs typeface="Aharoni" panose="02010803020104030203" pitchFamily="2" charset="-79"/>
              </a:rPr>
              <a:t> weeks before let </a:t>
            </a:r>
            <a:endParaRPr lang="en-US" sz="2400" baseline="30000" dirty="0">
              <a:solidFill>
                <a:schemeClr val="bg1"/>
              </a:solidFill>
              <a:latin typeface="Abadi" panose="020B0604020104020204" pitchFamily="34" charset="0"/>
              <a:cs typeface="Aharoni" panose="02010803020104030203" pitchFamily="2" charset="-79"/>
            </a:endParaRPr>
          </a:p>
        </p:txBody>
      </p:sp>
    </p:spTree>
    <p:extLst>
      <p:ext uri="{BB962C8B-B14F-4D97-AF65-F5344CB8AC3E}">
        <p14:creationId xmlns:p14="http://schemas.microsoft.com/office/powerpoint/2010/main" val="127791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childTnLst>
                                </p:cTn>
                              </p:par>
                              <p:par>
                                <p:cTn id="24" presetID="16" presetClass="entr" presetSubtype="21"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arn(inVertical)">
                                      <p:cBhvr>
                                        <p:cTn id="26" dur="1000"/>
                                        <p:tgtEl>
                                          <p:spTgt spid="3"/>
                                        </p:tgtEl>
                                      </p:cBhvr>
                                    </p:animEffect>
                                  </p:childTnLst>
                                </p:cTn>
                              </p:par>
                            </p:childTnLst>
                          </p:cTn>
                        </p:par>
                        <p:par>
                          <p:cTn id="27" fill="hold">
                            <p:stCondLst>
                              <p:cond delay="1000"/>
                            </p:stCondLst>
                            <p:childTnLst>
                              <p:par>
                                <p:cTn id="28" presetID="1" presetClass="entr" presetSubtype="0" fill="hold" grpId="0" nodeType="afterEffect">
                                  <p:stCondLst>
                                    <p:cond delay="1250"/>
                                  </p:stCondLst>
                                  <p:childTnLst>
                                    <p:set>
                                      <p:cBhvr>
                                        <p:cTn id="2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 grpId="0" animBg="1"/>
      <p:bldP spid="10" grpId="0" animBg="1"/>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50475" y="428613"/>
            <a:ext cx="11237709" cy="600077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A1A7B0C7-5828-433F-A41A-409DE8E4782B}"/>
              </a:ext>
            </a:extLst>
          </p:cNvPr>
          <p:cNvSpPr txBox="1"/>
          <p:nvPr/>
        </p:nvSpPr>
        <p:spPr>
          <a:xfrm>
            <a:off x="1295398" y="599937"/>
            <a:ext cx="9601204" cy="646331"/>
          </a:xfrm>
          <a:prstGeom prst="rect">
            <a:avLst/>
          </a:prstGeom>
          <a:noFill/>
        </p:spPr>
        <p:txBody>
          <a:bodyPr wrap="square" rtlCol="0">
            <a:spAutoFit/>
          </a:bodyPr>
          <a:lstStyle/>
          <a:p>
            <a:pPr algn="ctr"/>
            <a:r>
              <a:rPr lang="en-US" sz="3600" b="1" dirty="0"/>
              <a:t>Final Plans</a:t>
            </a:r>
          </a:p>
        </p:txBody>
      </p:sp>
      <p:sp>
        <p:nvSpPr>
          <p:cNvPr id="2" name="TextBox 1">
            <a:extLst>
              <a:ext uri="{FF2B5EF4-FFF2-40B4-BE49-F238E27FC236}">
                <a16:creationId xmlns:a16="http://schemas.microsoft.com/office/drawing/2014/main" id="{7A5CC162-FB27-4541-9394-E9B43D8DBF8D}"/>
              </a:ext>
            </a:extLst>
          </p:cNvPr>
          <p:cNvSpPr txBox="1"/>
          <p:nvPr/>
        </p:nvSpPr>
        <p:spPr>
          <a:xfrm>
            <a:off x="1480067" y="4001880"/>
            <a:ext cx="9252028" cy="2893100"/>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badi" panose="020B0604020104020204" pitchFamily="34" charset="0"/>
              </a:rPr>
              <a:t>When all comments have been addressed and resolved, the </a:t>
            </a:r>
            <a:r>
              <a:rPr lang="en-US" sz="2800" b="1" dirty="0">
                <a:solidFill>
                  <a:srgbClr val="0070C0"/>
                </a:solidFill>
                <a:latin typeface="Abadi" panose="020B0604020104020204" pitchFamily="34" charset="0"/>
              </a:rPr>
              <a:t>final plans for construction </a:t>
            </a:r>
            <a:r>
              <a:rPr lang="en-US" sz="2800" dirty="0">
                <a:latin typeface="Abadi" panose="020B0604020104020204" pitchFamily="34" charset="0"/>
              </a:rPr>
              <a:t>are submitted.</a:t>
            </a:r>
          </a:p>
          <a:p>
            <a:endParaRPr lang="en-US" sz="1400" dirty="0">
              <a:latin typeface="Abadi" panose="020B0604020104020204" pitchFamily="34" charset="0"/>
            </a:endParaRPr>
          </a:p>
          <a:p>
            <a:pPr marL="285750" indent="-285750">
              <a:buFont typeface="Arial" panose="020B0604020202020204" pitchFamily="34" charset="0"/>
              <a:buChar char="•"/>
            </a:pPr>
            <a:r>
              <a:rPr lang="en-US" sz="2800" dirty="0">
                <a:latin typeface="Abadi" panose="020B0604020104020204" pitchFamily="34" charset="0"/>
              </a:rPr>
              <a:t>Final Plans is </a:t>
            </a:r>
            <a:r>
              <a:rPr lang="en-US" sz="2800" u="sng" dirty="0">
                <a:latin typeface="Abadi" panose="020B0604020104020204" pitchFamily="34" charset="0"/>
              </a:rPr>
              <a:t>due</a:t>
            </a:r>
            <a:r>
              <a:rPr lang="en-US" sz="2800" dirty="0">
                <a:latin typeface="Abadi" panose="020B0604020104020204" pitchFamily="34" charset="0"/>
              </a:rPr>
              <a:t> no later than </a:t>
            </a:r>
            <a:r>
              <a:rPr lang="en-US" sz="2800" u="sng" dirty="0">
                <a:latin typeface="Abadi" panose="020B0604020104020204" pitchFamily="34" charset="0"/>
              </a:rPr>
              <a:t>10 weeks before Let.</a:t>
            </a:r>
          </a:p>
          <a:p>
            <a:endParaRPr lang="en-US" sz="2800" dirty="0">
              <a:latin typeface="Abadi" panose="020B0604020104020204" pitchFamily="34" charset="0"/>
            </a:endParaRPr>
          </a:p>
          <a:p>
            <a:pPr marL="285750" indent="-285750">
              <a:buFont typeface="Arial" panose="020B0604020202020204" pitchFamily="34" charset="0"/>
              <a:buChar char="•"/>
            </a:pPr>
            <a:endParaRPr lang="en-US" sz="2800" dirty="0">
              <a:latin typeface="Abadi" panose="020B0604020104020204" pitchFamily="34" charset="0"/>
            </a:endParaRPr>
          </a:p>
          <a:p>
            <a:pPr marL="285750" indent="-285750">
              <a:buFont typeface="Arial" panose="020B0604020202020204" pitchFamily="34" charset="0"/>
              <a:buChar char="•"/>
            </a:pPr>
            <a:endParaRPr lang="en-US" sz="2800" dirty="0"/>
          </a:p>
        </p:txBody>
      </p:sp>
      <p:sp>
        <p:nvSpPr>
          <p:cNvPr id="9" name="TextBox 8">
            <a:extLst>
              <a:ext uri="{FF2B5EF4-FFF2-40B4-BE49-F238E27FC236}">
                <a16:creationId xmlns:a16="http://schemas.microsoft.com/office/drawing/2014/main" id="{8601FCF0-13F6-70ED-5623-9315C3C7BC99}"/>
              </a:ext>
            </a:extLst>
          </p:cNvPr>
          <p:cNvSpPr txBox="1"/>
          <p:nvPr/>
        </p:nvSpPr>
        <p:spPr>
          <a:xfrm>
            <a:off x="2601220" y="5877652"/>
            <a:ext cx="7606172" cy="461665"/>
          </a:xfrm>
          <a:prstGeom prst="rect">
            <a:avLst/>
          </a:prstGeom>
          <a:solidFill>
            <a:srgbClr val="FB815B"/>
          </a:solidFill>
        </p:spPr>
        <p:txBody>
          <a:bodyPr wrap="square" rtlCol="0">
            <a:spAutoFit/>
          </a:bodyPr>
          <a:lstStyle/>
          <a:p>
            <a:pPr algn="ctr"/>
            <a:r>
              <a:rPr lang="en-US" sz="2400" b="1" dirty="0">
                <a:solidFill>
                  <a:schemeClr val="bg1"/>
                </a:solidFill>
                <a:latin typeface="Abadi" panose="020B0604020104020204" pitchFamily="34" charset="0"/>
              </a:rPr>
              <a:t>Follow</a:t>
            </a:r>
            <a:r>
              <a:rPr lang="en-US" sz="2400" b="1" dirty="0">
                <a:solidFill>
                  <a:srgbClr val="FF0000"/>
                </a:solidFill>
                <a:latin typeface="Abadi" panose="020B0604020104020204" pitchFamily="34" charset="0"/>
              </a:rPr>
              <a:t> </a:t>
            </a:r>
            <a:r>
              <a:rPr lang="en-US" sz="2400" dirty="0">
                <a:latin typeface="Abadi" panose="020B0604020104020204" pitchFamily="34" charset="0"/>
              </a:rPr>
              <a:t>the </a:t>
            </a:r>
            <a:r>
              <a:rPr lang="en-US" sz="2400" b="1" dirty="0">
                <a:solidFill>
                  <a:schemeClr val="bg1"/>
                </a:solidFill>
                <a:latin typeface="Abadi" panose="020B0604020104020204" pitchFamily="34" charset="0"/>
              </a:rPr>
              <a:t>Letting Schedule Calendar </a:t>
            </a:r>
            <a:r>
              <a:rPr lang="en-US" sz="2400" dirty="0">
                <a:latin typeface="Abadi" panose="020B0604020104020204" pitchFamily="34" charset="0"/>
              </a:rPr>
              <a:t>not P6 BL dates</a:t>
            </a:r>
          </a:p>
        </p:txBody>
      </p:sp>
      <p:sp>
        <p:nvSpPr>
          <p:cNvPr id="5" name="Rectangle 4">
            <a:extLst>
              <a:ext uri="{FF2B5EF4-FFF2-40B4-BE49-F238E27FC236}">
                <a16:creationId xmlns:a16="http://schemas.microsoft.com/office/drawing/2014/main" id="{5A02A796-0BB0-3C2B-657B-8AED22187CE6}"/>
              </a:ext>
            </a:extLst>
          </p:cNvPr>
          <p:cNvSpPr/>
          <p:nvPr/>
        </p:nvSpPr>
        <p:spPr>
          <a:xfrm>
            <a:off x="7000238" y="1509865"/>
            <a:ext cx="1616776" cy="1739862"/>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latin typeface="Abadi" panose="020B0604020104020204" pitchFamily="34" charset="0"/>
              </a:rPr>
              <a:t>Final Plans</a:t>
            </a:r>
          </a:p>
        </p:txBody>
      </p:sp>
      <p:sp>
        <p:nvSpPr>
          <p:cNvPr id="6" name="Rectangle 5">
            <a:extLst>
              <a:ext uri="{FF2B5EF4-FFF2-40B4-BE49-F238E27FC236}">
                <a16:creationId xmlns:a16="http://schemas.microsoft.com/office/drawing/2014/main" id="{19FBD92A-5BCE-882A-D087-1EE613758044}"/>
              </a:ext>
            </a:extLst>
          </p:cNvPr>
          <p:cNvSpPr/>
          <p:nvPr/>
        </p:nvSpPr>
        <p:spPr>
          <a:xfrm>
            <a:off x="5278258" y="1739383"/>
            <a:ext cx="1378038" cy="1164524"/>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latin typeface="Abadi" panose="020B0604020104020204" pitchFamily="34" charset="0"/>
              </a:rPr>
              <a:t>CFFPR</a:t>
            </a:r>
          </a:p>
        </p:txBody>
      </p:sp>
      <p:sp>
        <p:nvSpPr>
          <p:cNvPr id="8" name="Rectangle 7">
            <a:extLst>
              <a:ext uri="{FF2B5EF4-FFF2-40B4-BE49-F238E27FC236}">
                <a16:creationId xmlns:a16="http://schemas.microsoft.com/office/drawing/2014/main" id="{ABBB1041-3AC5-AACB-3EE1-8EDE7BD90C35}"/>
              </a:ext>
            </a:extLst>
          </p:cNvPr>
          <p:cNvSpPr/>
          <p:nvPr/>
        </p:nvSpPr>
        <p:spPr>
          <a:xfrm>
            <a:off x="3403872" y="1739383"/>
            <a:ext cx="1549103"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latin typeface="Abadi" panose="020B0604020104020204" pitchFamily="34" charset="0"/>
              </a:rPr>
              <a:t>FFPR</a:t>
            </a:r>
          </a:p>
        </p:txBody>
      </p:sp>
      <p:sp>
        <p:nvSpPr>
          <p:cNvPr id="10" name="Arrow: Down 9">
            <a:extLst>
              <a:ext uri="{FF2B5EF4-FFF2-40B4-BE49-F238E27FC236}">
                <a16:creationId xmlns:a16="http://schemas.microsoft.com/office/drawing/2014/main" id="{B5776114-0598-65B7-760C-99A7D3ABAC0A}"/>
              </a:ext>
            </a:extLst>
          </p:cNvPr>
          <p:cNvSpPr/>
          <p:nvPr/>
        </p:nvSpPr>
        <p:spPr>
          <a:xfrm rot="16200000">
            <a:off x="4880405" y="2126438"/>
            <a:ext cx="470423" cy="319900"/>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11" name="Arrow: Down 10">
            <a:extLst>
              <a:ext uri="{FF2B5EF4-FFF2-40B4-BE49-F238E27FC236}">
                <a16:creationId xmlns:a16="http://schemas.microsoft.com/office/drawing/2014/main" id="{1A86A910-67DD-0A29-3201-4FD6D9D75CE5}"/>
              </a:ext>
            </a:extLst>
          </p:cNvPr>
          <p:cNvSpPr/>
          <p:nvPr/>
        </p:nvSpPr>
        <p:spPr>
          <a:xfrm rot="16200000">
            <a:off x="6591416" y="2131437"/>
            <a:ext cx="460426" cy="319900"/>
          </a:xfrm>
          <a:prstGeom prst="downArrow">
            <a:avLst>
              <a:gd name="adj1" fmla="val 50000"/>
              <a:gd name="adj2" fmla="val 52262"/>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14" name="Arrow: Down 13">
            <a:extLst>
              <a:ext uri="{FF2B5EF4-FFF2-40B4-BE49-F238E27FC236}">
                <a16:creationId xmlns:a16="http://schemas.microsoft.com/office/drawing/2014/main" id="{48E1ADC4-E111-165D-ED90-8621C4ECFFEF}"/>
              </a:ext>
            </a:extLst>
          </p:cNvPr>
          <p:cNvSpPr/>
          <p:nvPr/>
        </p:nvSpPr>
        <p:spPr>
          <a:xfrm rot="7190913">
            <a:off x="8183622" y="2901251"/>
            <a:ext cx="526788" cy="1009477"/>
          </a:xfrm>
          <a:prstGeom prst="downArrow">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badi" panose="020B0604020104020204" pitchFamily="34" charset="0"/>
            </a:endParaRPr>
          </a:p>
        </p:txBody>
      </p:sp>
      <p:sp>
        <p:nvSpPr>
          <p:cNvPr id="15" name="TextBox 14">
            <a:extLst>
              <a:ext uri="{FF2B5EF4-FFF2-40B4-BE49-F238E27FC236}">
                <a16:creationId xmlns:a16="http://schemas.microsoft.com/office/drawing/2014/main" id="{FDB96D87-D15D-CC30-0D4B-934474DEACBF}"/>
              </a:ext>
            </a:extLst>
          </p:cNvPr>
          <p:cNvSpPr txBox="1"/>
          <p:nvPr/>
        </p:nvSpPr>
        <p:spPr>
          <a:xfrm>
            <a:off x="8778280" y="3056538"/>
            <a:ext cx="2198364" cy="830997"/>
          </a:xfrm>
          <a:prstGeom prst="rect">
            <a:avLst/>
          </a:prstGeom>
          <a:solidFill>
            <a:srgbClr val="FF0000"/>
          </a:solidFill>
          <a:ln>
            <a:noFill/>
          </a:ln>
        </p:spPr>
        <p:txBody>
          <a:bodyPr wrap="square" rtlCol="0">
            <a:spAutoFit/>
          </a:bodyPr>
          <a:lstStyle/>
          <a:p>
            <a:r>
              <a:rPr lang="en-US" sz="2400" dirty="0">
                <a:solidFill>
                  <a:schemeClr val="bg1"/>
                </a:solidFill>
                <a:latin typeface="Abadi" panose="020B0604020104020204" pitchFamily="34" charset="0"/>
                <a:cs typeface="Aharoni" panose="02010803020104030203" pitchFamily="2" charset="-79"/>
              </a:rPr>
              <a:t>Due </a:t>
            </a:r>
            <a:r>
              <a:rPr lang="en-US" sz="2400" dirty="0">
                <a:solidFill>
                  <a:schemeClr val="bg1"/>
                </a:solidFill>
                <a:latin typeface="Abadi" panose="020B0604020104020204" pitchFamily="34" charset="0"/>
                <a:ea typeface="ADLaM Display" panose="02010000000000000000" pitchFamily="2" charset="0"/>
                <a:cs typeface="ADLaM Display" panose="02010000000000000000" pitchFamily="2" charset="0"/>
              </a:rPr>
              <a:t>10</a:t>
            </a:r>
            <a:r>
              <a:rPr lang="en-US" sz="2400" dirty="0">
                <a:solidFill>
                  <a:schemeClr val="bg1"/>
                </a:solidFill>
                <a:latin typeface="Abadi" panose="020B0604020104020204" pitchFamily="34" charset="0"/>
                <a:cs typeface="Aharoni" panose="02010803020104030203" pitchFamily="2" charset="-79"/>
              </a:rPr>
              <a:t> weeks before let </a:t>
            </a:r>
            <a:endParaRPr lang="en-US" sz="2400" baseline="30000" dirty="0">
              <a:solidFill>
                <a:schemeClr val="bg1"/>
              </a:solidFill>
              <a:latin typeface="Abadi" panose="020B0604020104020204" pitchFamily="34" charset="0"/>
              <a:cs typeface="Aharoni" panose="02010803020104030203" pitchFamily="2" charset="-79"/>
            </a:endParaRPr>
          </a:p>
        </p:txBody>
      </p:sp>
    </p:spTree>
    <p:extLst>
      <p:ext uri="{BB962C8B-B14F-4D97-AF65-F5344CB8AC3E}">
        <p14:creationId xmlns:p14="http://schemas.microsoft.com/office/powerpoint/2010/main" val="4010144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 presetClass="entr" presetSubtype="0" fill="hold" nodeType="afterEffect">
                                  <p:stCondLst>
                                    <p:cond delay="1000"/>
                                  </p:stCondLst>
                                  <p:childTnLst>
                                    <p:set>
                                      <p:cBhvr>
                                        <p:cTn id="12"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grpId="0" nodeType="afterEffect">
                                  <p:stCondLst>
                                    <p:cond delay="1250"/>
                                  </p:stCondLst>
                                  <p:childTnLst>
                                    <p:set>
                                      <p:cBhvr>
                                        <p:cTn id="19" dur="1" fill="hold">
                                          <p:stCondLst>
                                            <p:cond delay="0"/>
                                          </p:stCondLst>
                                        </p:cTn>
                                        <p:tgtEl>
                                          <p:spTgt spid="9"/>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childTnLst>
                                </p:cTn>
                              </p:par>
                              <p:par>
                                <p:cTn id="22" presetID="16" presetClass="entr" presetSubtype="21"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arn(inVertical)">
                                      <p:cBhvr>
                                        <p:cTn id="2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 grpId="0" animBg="1"/>
      <p:bldP spid="14" grpId="0" animBg="1"/>
      <p:bldP spid="1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1845085" y="991581"/>
            <a:ext cx="8839691" cy="1303867"/>
          </a:xfrm>
        </p:spPr>
        <p:txBody>
          <a:bodyPr/>
          <a:lstStyle/>
          <a:p>
            <a:r>
              <a:rPr lang="en-US" b="1" dirty="0">
                <a:latin typeface="Abadi" panose="020B0604020104020204" pitchFamily="34" charset="0"/>
              </a:rPr>
              <a:t>3 Steps of Final Plans</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2556931"/>
            <a:ext cx="9601196" cy="4069337"/>
          </a:xfrm>
        </p:spPr>
        <p:txBody>
          <a:bodyPr>
            <a:normAutofit/>
          </a:bodyPr>
          <a:lstStyle/>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pPr marL="457200" lvl="1" indent="0">
              <a:buNone/>
            </a:pPr>
            <a:endParaRPr lang="en-US" dirty="0">
              <a:highlight>
                <a:srgbClr val="FFFF00"/>
              </a:highlight>
              <a:latin typeface="Abadi" panose="020B0604020104020204" pitchFamily="34" charset="0"/>
            </a:endParaRP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endParaRPr lang="en-US" dirty="0"/>
          </a:p>
        </p:txBody>
      </p:sp>
      <p:sp>
        <p:nvSpPr>
          <p:cNvPr id="12" name="Rectangle 11">
            <a:extLst>
              <a:ext uri="{FF2B5EF4-FFF2-40B4-BE49-F238E27FC236}">
                <a16:creationId xmlns:a16="http://schemas.microsoft.com/office/drawing/2014/main" id="{37E276AC-7355-0759-587D-90B5D5005842}"/>
              </a:ext>
            </a:extLst>
          </p:cNvPr>
          <p:cNvSpPr/>
          <p:nvPr/>
        </p:nvSpPr>
        <p:spPr>
          <a:xfrm>
            <a:off x="1852816" y="2965010"/>
            <a:ext cx="1549103" cy="1140310"/>
          </a:xfrm>
          <a:prstGeom prst="rect">
            <a:avLst/>
          </a:prstGeom>
          <a:solidFill>
            <a:srgbClr val="89E0FF"/>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200" dirty="0">
                <a:solidFill>
                  <a:schemeClr val="tx1"/>
                </a:solidFill>
                <a:latin typeface="Abadi" panose="020B0604020104020204" pitchFamily="34" charset="0"/>
              </a:rPr>
              <a:t>FFPR</a:t>
            </a:r>
          </a:p>
        </p:txBody>
      </p:sp>
      <p:sp>
        <p:nvSpPr>
          <p:cNvPr id="13" name="Rectangle 12">
            <a:extLst>
              <a:ext uri="{FF2B5EF4-FFF2-40B4-BE49-F238E27FC236}">
                <a16:creationId xmlns:a16="http://schemas.microsoft.com/office/drawing/2014/main" id="{F5673150-253F-6F3D-54BF-CF6BBD207B1A}"/>
              </a:ext>
            </a:extLst>
          </p:cNvPr>
          <p:cNvSpPr/>
          <p:nvPr/>
        </p:nvSpPr>
        <p:spPr>
          <a:xfrm>
            <a:off x="5018879" y="2965010"/>
            <a:ext cx="1923579"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200" dirty="0">
                <a:solidFill>
                  <a:schemeClr val="tx1"/>
                </a:solidFill>
                <a:latin typeface="Abadi" panose="020B0604020104020204" pitchFamily="34" charset="0"/>
              </a:rPr>
              <a:t>Corrected FFPR</a:t>
            </a:r>
          </a:p>
        </p:txBody>
      </p:sp>
      <p:sp>
        <p:nvSpPr>
          <p:cNvPr id="14" name="Rectangle 13">
            <a:extLst>
              <a:ext uri="{FF2B5EF4-FFF2-40B4-BE49-F238E27FC236}">
                <a16:creationId xmlns:a16="http://schemas.microsoft.com/office/drawing/2014/main" id="{BA5A8446-1AA5-7B9C-63F5-D98821B0E5A7}"/>
              </a:ext>
            </a:extLst>
          </p:cNvPr>
          <p:cNvSpPr/>
          <p:nvPr/>
        </p:nvSpPr>
        <p:spPr>
          <a:xfrm>
            <a:off x="8750002" y="2965010"/>
            <a:ext cx="1418220" cy="1068300"/>
          </a:xfrm>
          <a:prstGeom prst="rect">
            <a:avLst/>
          </a:prstGeom>
          <a:solidFill>
            <a:srgbClr val="00698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200" dirty="0">
                <a:solidFill>
                  <a:schemeClr val="bg1"/>
                </a:solidFill>
                <a:latin typeface="Abadi" panose="020B0604020104020204" pitchFamily="34" charset="0"/>
              </a:rPr>
              <a:t>Final Plans</a:t>
            </a:r>
          </a:p>
        </p:txBody>
      </p:sp>
      <p:sp>
        <p:nvSpPr>
          <p:cNvPr id="15" name="Arrow: Right 14">
            <a:extLst>
              <a:ext uri="{FF2B5EF4-FFF2-40B4-BE49-F238E27FC236}">
                <a16:creationId xmlns:a16="http://schemas.microsoft.com/office/drawing/2014/main" id="{C47DED79-C55D-21A7-2966-C25BE94FE9BF}"/>
              </a:ext>
            </a:extLst>
          </p:cNvPr>
          <p:cNvSpPr/>
          <p:nvPr/>
        </p:nvSpPr>
        <p:spPr>
          <a:xfrm>
            <a:off x="3717151" y="3319628"/>
            <a:ext cx="875211" cy="431074"/>
          </a:xfrm>
          <a:prstGeom prst="rightArrow">
            <a:avLst/>
          </a:prstGeom>
          <a:solidFill>
            <a:srgbClr val="00B0F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Right 15">
            <a:extLst>
              <a:ext uri="{FF2B5EF4-FFF2-40B4-BE49-F238E27FC236}">
                <a16:creationId xmlns:a16="http://schemas.microsoft.com/office/drawing/2014/main" id="{2B02DF86-D092-EC32-BECA-2DAB50950ECD}"/>
              </a:ext>
            </a:extLst>
          </p:cNvPr>
          <p:cNvSpPr/>
          <p:nvPr/>
        </p:nvSpPr>
        <p:spPr>
          <a:xfrm>
            <a:off x="7408624" y="3283623"/>
            <a:ext cx="875211" cy="431074"/>
          </a:xfrm>
          <a:prstGeom prst="rightArrow">
            <a:avLst/>
          </a:prstGeom>
          <a:solidFill>
            <a:srgbClr val="00698E"/>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108A03CC-9F09-608D-D9EC-676CBB613BCC}"/>
              </a:ext>
            </a:extLst>
          </p:cNvPr>
          <p:cNvSpPr txBox="1"/>
          <p:nvPr/>
        </p:nvSpPr>
        <p:spPr>
          <a:xfrm>
            <a:off x="1216916" y="4376759"/>
            <a:ext cx="2820902" cy="1384995"/>
          </a:xfrm>
          <a:prstGeom prst="rect">
            <a:avLst/>
          </a:prstGeom>
          <a:noFill/>
        </p:spPr>
        <p:txBody>
          <a:bodyPr wrap="square" rtlCol="0">
            <a:spAutoFit/>
          </a:bodyPr>
          <a:lstStyle/>
          <a:p>
            <a:pPr algn="ctr"/>
            <a:r>
              <a:rPr lang="en-US" sz="2800" dirty="0">
                <a:latin typeface="Abadi" panose="020B0604020104020204" pitchFamily="34" charset="0"/>
              </a:rPr>
              <a:t>First opportunity for review comments.</a:t>
            </a:r>
          </a:p>
        </p:txBody>
      </p:sp>
      <p:sp>
        <p:nvSpPr>
          <p:cNvPr id="18" name="TextBox 17">
            <a:extLst>
              <a:ext uri="{FF2B5EF4-FFF2-40B4-BE49-F238E27FC236}">
                <a16:creationId xmlns:a16="http://schemas.microsoft.com/office/drawing/2014/main" id="{CBAD4983-3E2A-D068-94A3-3600E9AD7B51}"/>
              </a:ext>
            </a:extLst>
          </p:cNvPr>
          <p:cNvSpPr txBox="1"/>
          <p:nvPr/>
        </p:nvSpPr>
        <p:spPr>
          <a:xfrm>
            <a:off x="4685548" y="4366803"/>
            <a:ext cx="2820902" cy="1815882"/>
          </a:xfrm>
          <a:prstGeom prst="rect">
            <a:avLst/>
          </a:prstGeom>
          <a:noFill/>
        </p:spPr>
        <p:txBody>
          <a:bodyPr wrap="square" rtlCol="0">
            <a:spAutoFit/>
          </a:bodyPr>
          <a:lstStyle/>
          <a:p>
            <a:pPr algn="ctr"/>
            <a:r>
              <a:rPr lang="en-US" sz="2800" dirty="0">
                <a:latin typeface="Abadi" panose="020B0604020104020204" pitchFamily="34" charset="0"/>
              </a:rPr>
              <a:t>Final plans updated based on FFPR comments.</a:t>
            </a:r>
          </a:p>
        </p:txBody>
      </p:sp>
      <p:sp>
        <p:nvSpPr>
          <p:cNvPr id="19" name="TextBox 18">
            <a:extLst>
              <a:ext uri="{FF2B5EF4-FFF2-40B4-BE49-F238E27FC236}">
                <a16:creationId xmlns:a16="http://schemas.microsoft.com/office/drawing/2014/main" id="{FCC96D59-9DA8-7552-8882-8021AD6BA0E9}"/>
              </a:ext>
            </a:extLst>
          </p:cNvPr>
          <p:cNvSpPr txBox="1"/>
          <p:nvPr/>
        </p:nvSpPr>
        <p:spPr>
          <a:xfrm>
            <a:off x="8154180" y="4376759"/>
            <a:ext cx="2868546" cy="1815882"/>
          </a:xfrm>
          <a:prstGeom prst="rect">
            <a:avLst/>
          </a:prstGeom>
          <a:noFill/>
        </p:spPr>
        <p:txBody>
          <a:bodyPr wrap="square" rtlCol="0">
            <a:spAutoFit/>
          </a:bodyPr>
          <a:lstStyle/>
          <a:p>
            <a:pPr algn="ctr"/>
            <a:r>
              <a:rPr lang="en-US" sz="2800" dirty="0">
                <a:latin typeface="Abadi" panose="020B0604020104020204" pitchFamily="34" charset="0"/>
              </a:rPr>
              <a:t>Final version that will be provided to the contractor for construction.</a:t>
            </a:r>
          </a:p>
        </p:txBody>
      </p:sp>
    </p:spTree>
    <p:extLst>
      <p:ext uri="{BB962C8B-B14F-4D97-AF65-F5344CB8AC3E}">
        <p14:creationId xmlns:p14="http://schemas.microsoft.com/office/powerpoint/2010/main" val="1337592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EA65887F-B40B-19FC-6C61-3208BB174529}"/>
              </a:ext>
            </a:extLst>
          </p:cNvPr>
          <p:cNvPicPr>
            <a:picLocks noChangeAspect="1"/>
          </p:cNvPicPr>
          <p:nvPr/>
        </p:nvPicPr>
        <p:blipFill>
          <a:blip r:embed="rId3"/>
          <a:stretch>
            <a:fillRect/>
          </a:stretch>
        </p:blipFill>
        <p:spPr>
          <a:xfrm>
            <a:off x="211015" y="5523"/>
            <a:ext cx="11781693" cy="6853773"/>
          </a:xfrm>
          <a:prstGeom prst="rect">
            <a:avLst/>
          </a:prstGeom>
          <a:ln w="63500">
            <a:solidFill>
              <a:srgbClr val="002060"/>
            </a:solidFill>
          </a:ln>
        </p:spPr>
      </p:pic>
      <p:sp>
        <p:nvSpPr>
          <p:cNvPr id="6" name="Title 1">
            <a:extLst>
              <a:ext uri="{FF2B5EF4-FFF2-40B4-BE49-F238E27FC236}">
                <a16:creationId xmlns:a16="http://schemas.microsoft.com/office/drawing/2014/main" id="{2D419153-0D19-3886-8C8D-5FE49A4E5471}"/>
              </a:ext>
            </a:extLst>
          </p:cNvPr>
          <p:cNvSpPr>
            <a:spLocks noGrp="1"/>
          </p:cNvSpPr>
          <p:nvPr>
            <p:ph type="title"/>
          </p:nvPr>
        </p:nvSpPr>
        <p:spPr>
          <a:xfrm>
            <a:off x="6096000" y="782126"/>
            <a:ext cx="4951956" cy="1428819"/>
          </a:xfrm>
          <a:solidFill>
            <a:srgbClr val="FFFF00"/>
          </a:solidFill>
        </p:spPr>
        <p:txBody>
          <a:bodyPr>
            <a:noAutofit/>
          </a:bodyPr>
          <a:lstStyle/>
          <a:p>
            <a:pPr algn="ctr"/>
            <a:r>
              <a:rPr lang="en-US" sz="3200" b="1" dirty="0"/>
              <a:t>After PM Requests FFPR, follow Letting Schedule </a:t>
            </a:r>
            <a:r>
              <a:rPr lang="en-US" sz="3200" b="1" dirty="0">
                <a:solidFill>
                  <a:srgbClr val="FF0000"/>
                </a:solidFill>
              </a:rPr>
              <a:t>NOT</a:t>
            </a:r>
            <a:r>
              <a:rPr lang="en-US" sz="3200" b="1" dirty="0"/>
              <a:t> P6</a:t>
            </a:r>
          </a:p>
        </p:txBody>
      </p:sp>
      <p:sp>
        <p:nvSpPr>
          <p:cNvPr id="2" name="Rectangle 1">
            <a:extLst>
              <a:ext uri="{FF2B5EF4-FFF2-40B4-BE49-F238E27FC236}">
                <a16:creationId xmlns:a16="http://schemas.microsoft.com/office/drawing/2014/main" id="{E15C468B-D177-4AA2-0828-CA4E3DDE8047}"/>
              </a:ext>
            </a:extLst>
          </p:cNvPr>
          <p:cNvSpPr/>
          <p:nvPr/>
        </p:nvSpPr>
        <p:spPr>
          <a:xfrm>
            <a:off x="234075" y="1054717"/>
            <a:ext cx="2025327" cy="568960"/>
          </a:xfrm>
          <a:prstGeom prst="rect">
            <a:avLst/>
          </a:prstGeom>
          <a:solidFill>
            <a:srgbClr val="00B050">
              <a:alpha val="2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3BA5E65A-E7B5-2D2B-DC5D-14FDFDEC30AF}"/>
              </a:ext>
            </a:extLst>
          </p:cNvPr>
          <p:cNvSpPr/>
          <p:nvPr/>
        </p:nvSpPr>
        <p:spPr>
          <a:xfrm>
            <a:off x="3516880" y="1078136"/>
            <a:ext cx="667820" cy="568960"/>
          </a:xfrm>
          <a:prstGeom prst="rect">
            <a:avLst/>
          </a:prstGeom>
          <a:solidFill>
            <a:srgbClr val="FF0000">
              <a:alpha val="2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4AEA7DB5-D3EA-18EF-AC34-5448F4BE9BD4}"/>
              </a:ext>
            </a:extLst>
          </p:cNvPr>
          <p:cNvSpPr/>
          <p:nvPr/>
        </p:nvSpPr>
        <p:spPr>
          <a:xfrm>
            <a:off x="234075" y="2906113"/>
            <a:ext cx="2025327" cy="568960"/>
          </a:xfrm>
          <a:prstGeom prst="rect">
            <a:avLst/>
          </a:prstGeom>
          <a:solidFill>
            <a:srgbClr val="00B050">
              <a:alpha val="2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0BBAC06-9E2F-42ED-C651-D12D2F9DB5D1}"/>
              </a:ext>
            </a:extLst>
          </p:cNvPr>
          <p:cNvSpPr/>
          <p:nvPr/>
        </p:nvSpPr>
        <p:spPr>
          <a:xfrm>
            <a:off x="234075" y="5278634"/>
            <a:ext cx="2025327" cy="568960"/>
          </a:xfrm>
          <a:prstGeom prst="rect">
            <a:avLst/>
          </a:prstGeom>
          <a:solidFill>
            <a:srgbClr val="00B050">
              <a:alpha val="2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0C81E1-08B8-8B52-D9B3-FA94E06EDE39}"/>
              </a:ext>
            </a:extLst>
          </p:cNvPr>
          <p:cNvSpPr/>
          <p:nvPr/>
        </p:nvSpPr>
        <p:spPr>
          <a:xfrm>
            <a:off x="3483204" y="2906113"/>
            <a:ext cx="667820" cy="568960"/>
          </a:xfrm>
          <a:prstGeom prst="rect">
            <a:avLst/>
          </a:prstGeom>
          <a:solidFill>
            <a:srgbClr val="FF0000">
              <a:alpha val="2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82743576-3917-749B-2CF7-7DF036F9962C}"/>
              </a:ext>
            </a:extLst>
          </p:cNvPr>
          <p:cNvSpPr/>
          <p:nvPr/>
        </p:nvSpPr>
        <p:spPr>
          <a:xfrm>
            <a:off x="3516880" y="5325667"/>
            <a:ext cx="667820" cy="474894"/>
          </a:xfrm>
          <a:prstGeom prst="rect">
            <a:avLst/>
          </a:prstGeom>
          <a:solidFill>
            <a:srgbClr val="FF0000">
              <a:alpha val="2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BD35BF62-E855-9E87-7AD6-3134F1B3791E}"/>
              </a:ext>
            </a:extLst>
          </p:cNvPr>
          <p:cNvSpPr txBox="1">
            <a:spLocks/>
          </p:cNvSpPr>
          <p:nvPr/>
        </p:nvSpPr>
        <p:spPr>
          <a:xfrm>
            <a:off x="6096000" y="2393382"/>
            <a:ext cx="4951956" cy="797211"/>
          </a:xfrm>
          <a:prstGeom prst="rect">
            <a:avLst/>
          </a:prstGeom>
          <a:solidFill>
            <a:srgbClr val="00B050"/>
          </a:solidFill>
          <a:effectLst/>
        </p:spPr>
        <p:txBody>
          <a:bodyPr vert="horz" lIns="91440" tIns="45720" rIns="91440" bIns="45720" rtlCol="0" anchor="ctr">
            <a:no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200" b="1" dirty="0"/>
              <a:t>PM responsible tasks</a:t>
            </a:r>
          </a:p>
        </p:txBody>
      </p:sp>
      <p:sp>
        <p:nvSpPr>
          <p:cNvPr id="11" name="Title 1">
            <a:extLst>
              <a:ext uri="{FF2B5EF4-FFF2-40B4-BE49-F238E27FC236}">
                <a16:creationId xmlns:a16="http://schemas.microsoft.com/office/drawing/2014/main" id="{7C45BBA8-57C2-A31E-46DB-1022EA7E75D1}"/>
              </a:ext>
            </a:extLst>
          </p:cNvPr>
          <p:cNvSpPr txBox="1">
            <a:spLocks/>
          </p:cNvSpPr>
          <p:nvPr/>
        </p:nvSpPr>
        <p:spPr>
          <a:xfrm>
            <a:off x="6096000" y="3373421"/>
            <a:ext cx="4951956" cy="1120202"/>
          </a:xfrm>
          <a:prstGeom prst="rect">
            <a:avLst/>
          </a:prstGeom>
          <a:solidFill>
            <a:srgbClr val="FF0000"/>
          </a:solidFill>
          <a:effectLst/>
        </p:spPr>
        <p:txBody>
          <a:bodyPr vert="horz" lIns="91440" tIns="45720" rIns="91440" bIns="45720" rtlCol="0" anchor="ctr">
            <a:no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200" b="1" dirty="0">
                <a:solidFill>
                  <a:schemeClr val="bg1"/>
                </a:solidFill>
              </a:rPr>
              <a:t>Example dates for a January 2024 Let</a:t>
            </a:r>
          </a:p>
        </p:txBody>
      </p:sp>
      <p:sp>
        <p:nvSpPr>
          <p:cNvPr id="14" name="Rectangle 13">
            <a:extLst>
              <a:ext uri="{FF2B5EF4-FFF2-40B4-BE49-F238E27FC236}">
                <a16:creationId xmlns:a16="http://schemas.microsoft.com/office/drawing/2014/main" id="{8C16B4E8-D94F-7BA4-F943-8CB7177E0A91}"/>
              </a:ext>
            </a:extLst>
          </p:cNvPr>
          <p:cNvSpPr/>
          <p:nvPr/>
        </p:nvSpPr>
        <p:spPr>
          <a:xfrm>
            <a:off x="234075" y="1644934"/>
            <a:ext cx="2025327" cy="568960"/>
          </a:xfrm>
          <a:prstGeom prst="rect">
            <a:avLst/>
          </a:prstGeom>
          <a:solidFill>
            <a:srgbClr val="00B050">
              <a:alpha val="2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CA20C90-1463-FF98-F53B-E6FA22670861}"/>
              </a:ext>
            </a:extLst>
          </p:cNvPr>
          <p:cNvSpPr/>
          <p:nvPr/>
        </p:nvSpPr>
        <p:spPr>
          <a:xfrm>
            <a:off x="3516880" y="1641985"/>
            <a:ext cx="667820" cy="568960"/>
          </a:xfrm>
          <a:prstGeom prst="rect">
            <a:avLst/>
          </a:prstGeom>
          <a:solidFill>
            <a:srgbClr val="FF0000">
              <a:alpha val="2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DD8AC393-70B1-014F-5F14-A2005B40545D}"/>
              </a:ext>
            </a:extLst>
          </p:cNvPr>
          <p:cNvSpPr/>
          <p:nvPr/>
        </p:nvSpPr>
        <p:spPr>
          <a:xfrm rot="2741315">
            <a:off x="12075384" y="135474"/>
            <a:ext cx="122326" cy="77530"/>
          </a:xfrm>
          <a:prstGeom prst="triangl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Tree>
    <p:extLst>
      <p:ext uri="{BB962C8B-B14F-4D97-AF65-F5344CB8AC3E}">
        <p14:creationId xmlns:p14="http://schemas.microsoft.com/office/powerpoint/2010/main" val="1647501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1000"/>
                                  </p:stCondLst>
                                  <p:childTnLst>
                                    <p:set>
                                      <p:cBhvr>
                                        <p:cTn id="17" dur="1" fill="hold">
                                          <p:stCondLst>
                                            <p:cond delay="0"/>
                                          </p:stCondLst>
                                        </p:cTn>
                                        <p:tgtEl>
                                          <p:spTgt spid="2"/>
                                        </p:tgtEl>
                                        <p:attrNameLst>
                                          <p:attrName>style.visibility</p:attrName>
                                        </p:attrNameLst>
                                      </p:cBhvr>
                                      <p:to>
                                        <p:strVal val="visible"/>
                                      </p:to>
                                    </p:set>
                                  </p:childTnLst>
                                </p:cTn>
                              </p:par>
                            </p:childTnLst>
                          </p:cTn>
                        </p:par>
                        <p:par>
                          <p:cTn id="18" fill="hold">
                            <p:stCondLst>
                              <p:cond delay="1000"/>
                            </p:stCondLst>
                            <p:childTnLst>
                              <p:par>
                                <p:cTn id="19" presetID="1" presetClass="entr" presetSubtype="0" fill="hold" grpId="0" nodeType="afterEffect">
                                  <p:stCondLst>
                                    <p:cond delay="1000"/>
                                  </p:stCondLst>
                                  <p:childTnLst>
                                    <p:set>
                                      <p:cBhvr>
                                        <p:cTn id="20" dur="1" fill="hold">
                                          <p:stCondLst>
                                            <p:cond delay="0"/>
                                          </p:stCondLst>
                                        </p:cTn>
                                        <p:tgtEl>
                                          <p:spTgt spid="14"/>
                                        </p:tgtEl>
                                        <p:attrNameLst>
                                          <p:attrName>style.visibility</p:attrName>
                                        </p:attrNameLst>
                                      </p:cBhvr>
                                      <p:to>
                                        <p:strVal val="visible"/>
                                      </p:to>
                                    </p:set>
                                  </p:childTnLst>
                                </p:cTn>
                              </p:par>
                            </p:childTnLst>
                          </p:cTn>
                        </p:par>
                        <p:par>
                          <p:cTn id="21" fill="hold">
                            <p:stCondLst>
                              <p:cond delay="2000"/>
                            </p:stCondLst>
                            <p:childTnLst>
                              <p:par>
                                <p:cTn id="22" presetID="1" presetClass="entr" presetSubtype="0" fill="hold" grpId="0" nodeType="afterEffect">
                                  <p:stCondLst>
                                    <p:cond delay="1000"/>
                                  </p:stCondLst>
                                  <p:childTnLst>
                                    <p:set>
                                      <p:cBhvr>
                                        <p:cTn id="23" dur="1" fill="hold">
                                          <p:stCondLst>
                                            <p:cond delay="0"/>
                                          </p:stCondLst>
                                        </p:cTn>
                                        <p:tgtEl>
                                          <p:spTgt spid="4"/>
                                        </p:tgtEl>
                                        <p:attrNameLst>
                                          <p:attrName>style.visibility</p:attrName>
                                        </p:attrNameLst>
                                      </p:cBhvr>
                                      <p:to>
                                        <p:strVal val="visible"/>
                                      </p:to>
                                    </p:set>
                                  </p:childTnLst>
                                </p:cTn>
                              </p:par>
                            </p:childTnLst>
                          </p:cTn>
                        </p:par>
                        <p:par>
                          <p:cTn id="24" fill="hold">
                            <p:stCondLst>
                              <p:cond delay="3000"/>
                            </p:stCondLst>
                            <p:childTnLst>
                              <p:par>
                                <p:cTn id="25" presetID="1" presetClass="entr" presetSubtype="0" fill="hold" grpId="0" nodeType="afterEffect">
                                  <p:stCondLst>
                                    <p:cond delay="100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grpId="0" nodeType="afterEffect">
                                  <p:stCondLst>
                                    <p:cond delay="1000"/>
                                  </p:stCondLst>
                                  <p:childTnLst>
                                    <p:set>
                                      <p:cBhvr>
                                        <p:cTn id="33" dur="1" fill="hold">
                                          <p:stCondLst>
                                            <p:cond delay="0"/>
                                          </p:stCondLst>
                                        </p:cTn>
                                        <p:tgtEl>
                                          <p:spTgt spid="3"/>
                                        </p:tgtEl>
                                        <p:attrNameLst>
                                          <p:attrName>style.visibility</p:attrName>
                                        </p:attrNameLst>
                                      </p:cBhvr>
                                      <p:to>
                                        <p:strVal val="visible"/>
                                      </p:to>
                                    </p:set>
                                  </p:childTnLst>
                                </p:cTn>
                              </p:par>
                            </p:childTnLst>
                          </p:cTn>
                        </p:par>
                        <p:par>
                          <p:cTn id="34" fill="hold">
                            <p:stCondLst>
                              <p:cond delay="1000"/>
                            </p:stCondLst>
                            <p:childTnLst>
                              <p:par>
                                <p:cTn id="35" presetID="1" presetClass="entr" presetSubtype="0" fill="hold" grpId="0" nodeType="afterEffect">
                                  <p:stCondLst>
                                    <p:cond delay="1000"/>
                                  </p:stCondLst>
                                  <p:childTnLst>
                                    <p:set>
                                      <p:cBhvr>
                                        <p:cTn id="36" dur="1" fill="hold">
                                          <p:stCondLst>
                                            <p:cond delay="0"/>
                                          </p:stCondLst>
                                        </p:cTn>
                                        <p:tgtEl>
                                          <p:spTgt spid="15"/>
                                        </p:tgtEl>
                                        <p:attrNameLst>
                                          <p:attrName>style.visibility</p:attrName>
                                        </p:attrNameLst>
                                      </p:cBhvr>
                                      <p:to>
                                        <p:strVal val="visible"/>
                                      </p:to>
                                    </p:set>
                                  </p:childTnLst>
                                </p:cTn>
                              </p:par>
                            </p:childTnLst>
                          </p:cTn>
                        </p:par>
                        <p:par>
                          <p:cTn id="37" fill="hold">
                            <p:stCondLst>
                              <p:cond delay="2000"/>
                            </p:stCondLst>
                            <p:childTnLst>
                              <p:par>
                                <p:cTn id="38" presetID="1" presetClass="entr" presetSubtype="0" fill="hold" grpId="0" nodeType="afterEffect">
                                  <p:stCondLst>
                                    <p:cond delay="1000"/>
                                  </p:stCondLst>
                                  <p:childTnLst>
                                    <p:set>
                                      <p:cBhvr>
                                        <p:cTn id="39" dur="1" fill="hold">
                                          <p:stCondLst>
                                            <p:cond delay="0"/>
                                          </p:stCondLst>
                                        </p:cTn>
                                        <p:tgtEl>
                                          <p:spTgt spid="8"/>
                                        </p:tgtEl>
                                        <p:attrNameLst>
                                          <p:attrName>style.visibility</p:attrName>
                                        </p:attrNameLst>
                                      </p:cBhvr>
                                      <p:to>
                                        <p:strVal val="visible"/>
                                      </p:to>
                                    </p:set>
                                  </p:childTnLst>
                                </p:cTn>
                              </p:par>
                            </p:childTnLst>
                          </p:cTn>
                        </p:par>
                        <p:par>
                          <p:cTn id="40" fill="hold">
                            <p:stCondLst>
                              <p:cond delay="3000"/>
                            </p:stCondLst>
                            <p:childTnLst>
                              <p:par>
                                <p:cTn id="41" presetID="1" presetClass="entr" presetSubtype="0" fill="hold" grpId="0" nodeType="afterEffect">
                                  <p:stCondLst>
                                    <p:cond delay="100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3" grpId="0" animBg="1"/>
      <p:bldP spid="4" grpId="0" animBg="1"/>
      <p:bldP spid="7" grpId="0" animBg="1"/>
      <p:bldP spid="8" grpId="0" animBg="1"/>
      <p:bldP spid="9" grpId="0" animBg="1"/>
      <p:bldP spid="10" grpId="0" animBg="1"/>
      <p:bldP spid="11" grpId="0" animBg="1"/>
      <p:bldP spid="14" grpId="0" animBg="1"/>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CFFPR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612124" y="2285998"/>
            <a:ext cx="11310256" cy="3923681"/>
          </a:xfrm>
        </p:spPr>
        <p:txBody>
          <a:bodyPr>
            <a:noAutofit/>
          </a:bodyPr>
          <a:lstStyle/>
          <a:p>
            <a:pPr marL="457200" lvl="1" indent="0">
              <a:buNone/>
            </a:pPr>
            <a:r>
              <a:rPr lang="en-US" sz="3200" dirty="0">
                <a:solidFill>
                  <a:srgbClr val="0070C0"/>
                </a:solidFill>
                <a:latin typeface="Abadi" panose="020B0604020104020204" pitchFamily="34" charset="0"/>
              </a:rPr>
              <a:t>CFFPR plans are preliminary design plans that incorporate some of the revisions as identified during the FFPR inspection. </a:t>
            </a:r>
          </a:p>
          <a:p>
            <a:pPr marL="457200" lvl="1" indent="0">
              <a:buNone/>
            </a:pPr>
            <a:endParaRPr lang="en-US" sz="3200" dirty="0">
              <a:solidFill>
                <a:schemeClr val="tx1"/>
              </a:solidFill>
              <a:latin typeface="Abadi" panose="020B0604020104020204" pitchFamily="34" charset="0"/>
            </a:endParaRPr>
          </a:p>
          <a:p>
            <a:pPr marL="457200" lvl="1" indent="0">
              <a:buNone/>
            </a:pPr>
            <a:endParaRPr lang="en-US" sz="3200" dirty="0">
              <a:solidFill>
                <a:schemeClr val="tx1"/>
              </a:solidFill>
              <a:latin typeface="Abadi" panose="020B0604020104020204" pitchFamily="34" charset="0"/>
            </a:endParaRPr>
          </a:p>
          <a:p>
            <a:pPr marL="457200" lvl="1" indent="0">
              <a:buNone/>
            </a:pPr>
            <a:r>
              <a:rPr lang="en-US" sz="3200" dirty="0">
                <a:solidFill>
                  <a:schemeClr val="tx1"/>
                </a:solidFill>
                <a:latin typeface="Abadi" panose="020B0604020104020204" pitchFamily="34" charset="0"/>
              </a:rPr>
              <a:t>CFFPR plans are</a:t>
            </a:r>
            <a:r>
              <a:rPr lang="en-US" sz="3200" b="1" dirty="0">
                <a:solidFill>
                  <a:srgbClr val="0070C0"/>
                </a:solidFill>
                <a:latin typeface="Abadi" panose="020B0604020104020204" pitchFamily="34" charset="0"/>
              </a:rPr>
              <a:t> final </a:t>
            </a:r>
            <a:r>
              <a:rPr lang="en-US" sz="3200" dirty="0">
                <a:solidFill>
                  <a:schemeClr val="tx1"/>
                </a:solidFill>
                <a:latin typeface="Abadi" panose="020B0604020104020204" pitchFamily="34" charset="0"/>
              </a:rPr>
              <a:t>design plans that incorporate </a:t>
            </a:r>
            <a:r>
              <a:rPr lang="en-US" sz="3200" b="1" dirty="0">
                <a:solidFill>
                  <a:srgbClr val="0070C0"/>
                </a:solidFill>
                <a:latin typeface="Abadi" panose="020B0604020104020204" pitchFamily="34" charset="0"/>
              </a:rPr>
              <a:t>ALL</a:t>
            </a:r>
            <a:r>
              <a:rPr lang="en-US" sz="3200" dirty="0">
                <a:solidFill>
                  <a:schemeClr val="tx1"/>
                </a:solidFill>
                <a:latin typeface="Abadi" panose="020B0604020104020204" pitchFamily="34" charset="0"/>
              </a:rPr>
              <a:t> revisions as identified during the FFPR inspection. </a:t>
            </a:r>
          </a:p>
          <a:p>
            <a:pPr marL="457200" lvl="1" indent="0">
              <a:buNone/>
            </a:pPr>
            <a:endParaRPr lang="en-US" sz="3200" dirty="0">
              <a:solidFill>
                <a:schemeClr val="tx1"/>
              </a:solidFill>
              <a:latin typeface="Abadi" panose="020B0604020104020204" pitchFamily="34" charset="0"/>
            </a:endParaRPr>
          </a:p>
          <a:p>
            <a:pPr lvl="1"/>
            <a:endParaRPr lang="en-US" sz="3200" dirty="0">
              <a:solidFill>
                <a:schemeClr val="tx1"/>
              </a:solidFill>
              <a:latin typeface="Abadi" panose="020B0604020104020204" pitchFamily="34" charset="0"/>
            </a:endParaRPr>
          </a:p>
          <a:p>
            <a:pPr lvl="1"/>
            <a:endParaRPr lang="en-US" sz="3200" dirty="0">
              <a:solidFill>
                <a:schemeClr val="tx1"/>
              </a:solidFill>
              <a:latin typeface="Abadi" panose="020B0604020104020204" pitchFamily="34" charset="0"/>
            </a:endParaRPr>
          </a:p>
          <a:p>
            <a:pPr marL="457200" lvl="1" indent="0">
              <a:buNone/>
            </a:pPr>
            <a:endParaRPr lang="en-US" sz="3200" dirty="0">
              <a:solidFill>
                <a:schemeClr val="tx1"/>
              </a:solidFill>
              <a:latin typeface="Abadi" panose="020B0604020104020204" pitchFamily="34" charset="0"/>
            </a:endParaRPr>
          </a:p>
          <a:p>
            <a:pPr marL="0" indent="0">
              <a:buNone/>
            </a:pPr>
            <a:endParaRPr lang="en-US" sz="3200" dirty="0"/>
          </a:p>
          <a:p>
            <a:pPr marL="457200" lvl="1" indent="0">
              <a:buNone/>
            </a:pPr>
            <a:endParaRPr lang="en-US" sz="3200" dirty="0"/>
          </a:p>
        </p:txBody>
      </p:sp>
      <p:pic>
        <p:nvPicPr>
          <p:cNvPr id="4" name="Graphic 3" descr="Classroom with solid fill">
            <a:extLst>
              <a:ext uri="{FF2B5EF4-FFF2-40B4-BE49-F238E27FC236}">
                <a16:creationId xmlns:a16="http://schemas.microsoft.com/office/drawing/2014/main" id="{A6F278BD-2198-9C69-09C7-E61EDDAB9E91}"/>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
        <p:nvSpPr>
          <p:cNvPr id="5" name="TextBox 4">
            <a:extLst>
              <a:ext uri="{FF2B5EF4-FFF2-40B4-BE49-F238E27FC236}">
                <a16:creationId xmlns:a16="http://schemas.microsoft.com/office/drawing/2014/main" id="{40DBF846-637F-E3C2-D802-643E527F24F9}"/>
              </a:ext>
            </a:extLst>
          </p:cNvPr>
          <p:cNvSpPr txBox="1"/>
          <p:nvPr/>
        </p:nvSpPr>
        <p:spPr>
          <a:xfrm>
            <a:off x="4120469" y="4024358"/>
            <a:ext cx="1508010" cy="584775"/>
          </a:xfrm>
          <a:prstGeom prst="rect">
            <a:avLst/>
          </a:prstGeom>
          <a:noFill/>
        </p:spPr>
        <p:txBody>
          <a:bodyPr wrap="square" rtlCol="0">
            <a:spAutoFit/>
          </a:bodyPr>
          <a:lstStyle/>
          <a:p>
            <a:r>
              <a:rPr lang="en-US" sz="3200" dirty="0">
                <a:latin typeface="Abadi" panose="020B0604020104020204" pitchFamily="34" charset="0"/>
              </a:rPr>
              <a:t>True</a:t>
            </a:r>
          </a:p>
        </p:txBody>
      </p:sp>
      <p:sp>
        <p:nvSpPr>
          <p:cNvPr id="9" name="TextBox 8">
            <a:extLst>
              <a:ext uri="{FF2B5EF4-FFF2-40B4-BE49-F238E27FC236}">
                <a16:creationId xmlns:a16="http://schemas.microsoft.com/office/drawing/2014/main" id="{FB6B57F4-17BE-256F-A495-930D7B636387}"/>
              </a:ext>
            </a:extLst>
          </p:cNvPr>
          <p:cNvSpPr txBox="1"/>
          <p:nvPr/>
        </p:nvSpPr>
        <p:spPr>
          <a:xfrm>
            <a:off x="5341994" y="4024358"/>
            <a:ext cx="1508010" cy="584775"/>
          </a:xfrm>
          <a:prstGeom prst="rect">
            <a:avLst/>
          </a:prstGeom>
          <a:noFill/>
        </p:spPr>
        <p:txBody>
          <a:bodyPr wrap="square" rtlCol="0">
            <a:spAutoFit/>
          </a:bodyPr>
          <a:lstStyle/>
          <a:p>
            <a:r>
              <a:rPr lang="en-US" sz="3200" dirty="0">
                <a:latin typeface="Abadi" panose="020B0604020104020204" pitchFamily="34" charset="0"/>
              </a:rPr>
              <a:t>or</a:t>
            </a:r>
          </a:p>
        </p:txBody>
      </p:sp>
      <p:sp>
        <p:nvSpPr>
          <p:cNvPr id="10" name="TextBox 9">
            <a:extLst>
              <a:ext uri="{FF2B5EF4-FFF2-40B4-BE49-F238E27FC236}">
                <a16:creationId xmlns:a16="http://schemas.microsoft.com/office/drawing/2014/main" id="{2237B252-DD0C-66E3-1958-D48B681AB57E}"/>
              </a:ext>
            </a:extLst>
          </p:cNvPr>
          <p:cNvSpPr txBox="1"/>
          <p:nvPr/>
        </p:nvSpPr>
        <p:spPr>
          <a:xfrm>
            <a:off x="6143765" y="4024358"/>
            <a:ext cx="1508010" cy="584775"/>
          </a:xfrm>
          <a:prstGeom prst="rect">
            <a:avLst/>
          </a:prstGeom>
          <a:noFill/>
        </p:spPr>
        <p:txBody>
          <a:bodyPr wrap="square" rtlCol="0">
            <a:spAutoFit/>
          </a:bodyPr>
          <a:lstStyle/>
          <a:p>
            <a:r>
              <a:rPr lang="en-US" sz="3200" dirty="0">
                <a:latin typeface="Abadi" panose="020B0604020104020204" pitchFamily="34" charset="0"/>
              </a:rPr>
              <a:t>False</a:t>
            </a:r>
          </a:p>
        </p:txBody>
      </p:sp>
      <p:cxnSp>
        <p:nvCxnSpPr>
          <p:cNvPr id="12" name="Straight Connector 11">
            <a:extLst>
              <a:ext uri="{FF2B5EF4-FFF2-40B4-BE49-F238E27FC236}">
                <a16:creationId xmlns:a16="http://schemas.microsoft.com/office/drawing/2014/main" id="{06BA8B23-CEB0-9620-D738-7A5A6D52B66F}"/>
              </a:ext>
            </a:extLst>
          </p:cNvPr>
          <p:cNvCxnSpPr>
            <a:cxnSpLocks/>
          </p:cNvCxnSpPr>
          <p:nvPr/>
        </p:nvCxnSpPr>
        <p:spPr>
          <a:xfrm>
            <a:off x="4191565" y="2638698"/>
            <a:ext cx="1715456" cy="0"/>
          </a:xfrm>
          <a:prstGeom prst="line">
            <a:avLst/>
          </a:prstGeom>
          <a:ln w="603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62A7086A-8841-0432-DC01-DA47774712B0}"/>
              </a:ext>
            </a:extLst>
          </p:cNvPr>
          <p:cNvCxnSpPr>
            <a:cxnSpLocks/>
          </p:cNvCxnSpPr>
          <p:nvPr/>
        </p:nvCxnSpPr>
        <p:spPr>
          <a:xfrm>
            <a:off x="1110343" y="3117669"/>
            <a:ext cx="978102" cy="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7512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par>
                          <p:cTn id="13" fill="hold">
                            <p:stCondLst>
                              <p:cond delay="0"/>
                            </p:stCondLst>
                            <p:childTnLst>
                              <p:par>
                                <p:cTn id="14" presetID="42" presetClass="entr" presetSubtype="0" fill="hold" nodeType="afterEffect">
                                  <p:stCondLst>
                                    <p:cond delay="125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1000"/>
                                        <p:tgtEl>
                                          <p:spTgt spid="3">
                                            <p:txEl>
                                              <p:pRg st="3" end="3"/>
                                            </p:txEl>
                                          </p:spTgt>
                                        </p:tgtEl>
                                      </p:cBhvr>
                                    </p:animEffect>
                                    <p:anim calcmode="lin" valueType="num">
                                      <p:cBhvr>
                                        <p:cTn id="1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CFFPR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3200" dirty="0">
                <a:solidFill>
                  <a:srgbClr val="0070C0"/>
                </a:solidFill>
                <a:latin typeface="Abadi" panose="020B0604020104020204" pitchFamily="34" charset="0"/>
              </a:rPr>
              <a:t>Where does the PM find the CFFPR due date?</a:t>
            </a:r>
          </a:p>
          <a:p>
            <a:pPr marL="971550" lvl="1" indent="-514350">
              <a:buClr>
                <a:schemeClr val="tx1"/>
              </a:buClr>
              <a:buAutoNum type="alphaUcPeriod"/>
            </a:pPr>
            <a:r>
              <a:rPr lang="en-US" sz="3200" dirty="0">
                <a:solidFill>
                  <a:schemeClr val="tx1"/>
                </a:solidFill>
                <a:latin typeface="Abadi" panose="020B0604020104020204" pitchFamily="34" charset="0"/>
              </a:rPr>
              <a:t>CFFPR letter</a:t>
            </a:r>
          </a:p>
          <a:p>
            <a:pPr marL="971550" lvl="1" indent="-514350">
              <a:buClr>
                <a:schemeClr val="tx1"/>
              </a:buClr>
              <a:buAutoNum type="alphaUcPeriod"/>
            </a:pPr>
            <a:r>
              <a:rPr lang="en-US" sz="3200" dirty="0">
                <a:solidFill>
                  <a:schemeClr val="tx1"/>
                </a:solidFill>
                <a:latin typeface="Abadi" panose="020B0604020104020204" pitchFamily="34" charset="0"/>
              </a:rPr>
              <a:t>Letting Schedule Calendar</a:t>
            </a:r>
          </a:p>
          <a:p>
            <a:pPr marL="971550" lvl="1" indent="-514350">
              <a:buClr>
                <a:schemeClr val="tx1"/>
              </a:buClr>
              <a:buAutoNum type="alphaUcPeriod"/>
            </a:pPr>
            <a:r>
              <a:rPr lang="en-US" sz="3200" dirty="0">
                <a:solidFill>
                  <a:schemeClr val="tx1"/>
                </a:solidFill>
                <a:latin typeface="Abadi" panose="020B0604020104020204" pitchFamily="34" charset="0"/>
              </a:rPr>
              <a:t>P6 BL date</a:t>
            </a:r>
          </a:p>
          <a:p>
            <a:pPr marL="971550" lvl="1" indent="-514350">
              <a:buClr>
                <a:schemeClr val="tx1"/>
              </a:buClr>
              <a:buAutoNum type="alphaUcPeriod"/>
            </a:pPr>
            <a:r>
              <a:rPr lang="en-US" sz="3200" dirty="0">
                <a:solidFill>
                  <a:schemeClr val="tx1"/>
                </a:solidFill>
                <a:latin typeface="Abadi" panose="020B0604020104020204" pitchFamily="34" charset="0"/>
              </a:rPr>
              <a:t>18 weeks before let</a:t>
            </a:r>
          </a:p>
          <a:p>
            <a:pPr lvl="1"/>
            <a:endParaRPr lang="en-US" sz="3200" dirty="0">
              <a:solidFill>
                <a:schemeClr val="tx1"/>
              </a:solidFill>
              <a:latin typeface="Abadi" panose="020B0604020104020204" pitchFamily="34" charset="0"/>
            </a:endParaRPr>
          </a:p>
          <a:p>
            <a:pPr lvl="1"/>
            <a:endParaRPr lang="en-US" sz="3200" dirty="0">
              <a:solidFill>
                <a:schemeClr val="tx1"/>
              </a:solidFill>
              <a:latin typeface="Abadi" panose="020B0604020104020204" pitchFamily="34" charset="0"/>
            </a:endParaRPr>
          </a:p>
          <a:p>
            <a:pPr marL="457200" lvl="1" indent="0">
              <a:buNone/>
            </a:pPr>
            <a:endParaRPr lang="en-US" sz="3200" dirty="0">
              <a:solidFill>
                <a:schemeClr val="tx1"/>
              </a:solidFill>
              <a:latin typeface="Abadi" panose="020B0604020104020204" pitchFamily="34" charset="0"/>
            </a:endParaRPr>
          </a:p>
          <a:p>
            <a:pPr marL="0" indent="0">
              <a:buNone/>
            </a:pPr>
            <a:endParaRPr lang="en-US" sz="3200" dirty="0"/>
          </a:p>
          <a:p>
            <a:pPr marL="457200" lvl="1" indent="0">
              <a:buNone/>
            </a:pPr>
            <a:endParaRPr lang="en-US" sz="3200" dirty="0"/>
          </a:p>
        </p:txBody>
      </p:sp>
      <p:pic>
        <p:nvPicPr>
          <p:cNvPr id="4" name="Graphic 3" descr="Classroom with solid fill">
            <a:extLst>
              <a:ext uri="{FF2B5EF4-FFF2-40B4-BE49-F238E27FC236}">
                <a16:creationId xmlns:a16="http://schemas.microsoft.com/office/drawing/2014/main" id="{A6F278BD-2198-9C69-09C7-E61EDDAB9E91}"/>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4021914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4E46FF2-6D8A-0EAC-B2F5-AD1ACF5E8516}"/>
              </a:ext>
            </a:extLst>
          </p:cNvPr>
          <p:cNvSpPr/>
          <p:nvPr/>
        </p:nvSpPr>
        <p:spPr>
          <a:xfrm>
            <a:off x="62073" y="248860"/>
            <a:ext cx="11712256" cy="636028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245003" y="118502"/>
            <a:ext cx="3341144" cy="1303867"/>
          </a:xfrm>
        </p:spPr>
        <p:txBody>
          <a:bodyPr>
            <a:normAutofit fontScale="90000"/>
          </a:bodyPr>
          <a:lstStyle/>
          <a:p>
            <a:pPr algn="l"/>
            <a:r>
              <a:rPr lang="en-US" b="1" dirty="0">
                <a:solidFill>
                  <a:schemeClr val="tx1"/>
                </a:solidFill>
                <a:latin typeface="Abadi" panose="020B0604020104020204" pitchFamily="34" charset="0"/>
              </a:rPr>
              <a:t>Corrected FFPR</a:t>
            </a:r>
          </a:p>
        </p:txBody>
      </p:sp>
      <p:sp>
        <p:nvSpPr>
          <p:cNvPr id="4" name="TextBox 3">
            <a:extLst>
              <a:ext uri="{FF2B5EF4-FFF2-40B4-BE49-F238E27FC236}">
                <a16:creationId xmlns:a16="http://schemas.microsoft.com/office/drawing/2014/main" id="{BA7E2E66-1F27-4B2A-9BDB-EE1BCFD29314}"/>
              </a:ext>
            </a:extLst>
          </p:cNvPr>
          <p:cNvSpPr txBox="1"/>
          <p:nvPr/>
        </p:nvSpPr>
        <p:spPr>
          <a:xfrm>
            <a:off x="9956520" y="6450739"/>
            <a:ext cx="2575249" cy="369332"/>
          </a:xfrm>
          <a:prstGeom prst="rect">
            <a:avLst/>
          </a:prstGeom>
          <a:noFill/>
        </p:spPr>
        <p:txBody>
          <a:bodyPr wrap="square" rtlCol="0">
            <a:spAutoFit/>
          </a:bodyPr>
          <a:lstStyle/>
          <a:p>
            <a:r>
              <a:rPr lang="en-US" dirty="0">
                <a:latin typeface="Abadi" panose="020B0604020104020204" pitchFamily="34" charset="0"/>
              </a:rPr>
              <a:t>PDP Section 7.7.4</a:t>
            </a:r>
          </a:p>
        </p:txBody>
      </p:sp>
      <p:pic>
        <p:nvPicPr>
          <p:cNvPr id="6" name="Picture 5">
            <a:extLst>
              <a:ext uri="{FF2B5EF4-FFF2-40B4-BE49-F238E27FC236}">
                <a16:creationId xmlns:a16="http://schemas.microsoft.com/office/drawing/2014/main" id="{51B10779-CB98-4A20-91A8-85B95F0E6CE3}"/>
              </a:ext>
            </a:extLst>
          </p:cNvPr>
          <p:cNvPicPr>
            <a:picLocks noChangeAspect="1"/>
          </p:cNvPicPr>
          <p:nvPr/>
        </p:nvPicPr>
        <p:blipFill>
          <a:blip r:embed="rId3"/>
          <a:stretch>
            <a:fillRect/>
          </a:stretch>
        </p:blipFill>
        <p:spPr>
          <a:xfrm>
            <a:off x="3637112" y="631290"/>
            <a:ext cx="8309885" cy="5712311"/>
          </a:xfrm>
          <a:prstGeom prst="rect">
            <a:avLst/>
          </a:prstGeom>
          <a:ln w="63500">
            <a:solidFill>
              <a:srgbClr val="002060"/>
            </a:solidFill>
          </a:ln>
        </p:spPr>
      </p:pic>
      <p:sp>
        <p:nvSpPr>
          <p:cNvPr id="11" name="Arrow: Right 10">
            <a:extLst>
              <a:ext uri="{FF2B5EF4-FFF2-40B4-BE49-F238E27FC236}">
                <a16:creationId xmlns:a16="http://schemas.microsoft.com/office/drawing/2014/main" id="{20915A5B-5516-4EE6-AADA-630F8F079464}"/>
              </a:ext>
            </a:extLst>
          </p:cNvPr>
          <p:cNvSpPr/>
          <p:nvPr/>
        </p:nvSpPr>
        <p:spPr>
          <a:xfrm rot="7641491">
            <a:off x="8954743" y="877515"/>
            <a:ext cx="365760" cy="205493"/>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42106AD-8620-48DD-BFEA-65F002710D2C}"/>
              </a:ext>
            </a:extLst>
          </p:cNvPr>
          <p:cNvSpPr/>
          <p:nvPr/>
        </p:nvSpPr>
        <p:spPr>
          <a:xfrm>
            <a:off x="3801482" y="2195249"/>
            <a:ext cx="8017003" cy="3033657"/>
          </a:xfrm>
          <a:prstGeom prst="rect">
            <a:avLst/>
          </a:prstGeom>
          <a:solidFill>
            <a:srgbClr val="00B050">
              <a:alpha val="15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D618F8C-C721-4DD6-AD9F-2C1BA3C05447}"/>
              </a:ext>
            </a:extLst>
          </p:cNvPr>
          <p:cNvSpPr/>
          <p:nvPr/>
        </p:nvSpPr>
        <p:spPr>
          <a:xfrm>
            <a:off x="3832096" y="5228906"/>
            <a:ext cx="8017003" cy="952940"/>
          </a:xfrm>
          <a:prstGeom prst="rect">
            <a:avLst/>
          </a:prstGeom>
          <a:solidFill>
            <a:srgbClr val="FFFF00">
              <a:alpha val="15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CA70B96-F2AB-4C91-8F79-691BAD90E5A8}"/>
              </a:ext>
            </a:extLst>
          </p:cNvPr>
          <p:cNvSpPr txBox="1"/>
          <p:nvPr/>
        </p:nvSpPr>
        <p:spPr>
          <a:xfrm>
            <a:off x="6448698" y="80893"/>
            <a:ext cx="5028367" cy="830997"/>
          </a:xfrm>
          <a:prstGeom prst="rect">
            <a:avLst/>
          </a:prstGeom>
          <a:solidFill>
            <a:schemeClr val="accent3">
              <a:lumMod val="40000"/>
              <a:lumOff val="60000"/>
              <a:alpha val="98000"/>
            </a:schemeClr>
          </a:solidFill>
        </p:spPr>
        <p:txBody>
          <a:bodyPr wrap="square" rtlCol="0">
            <a:spAutoFit/>
          </a:bodyPr>
          <a:lstStyle/>
          <a:p>
            <a:pPr marL="0" lvl="1"/>
            <a:r>
              <a:rPr lang="en-US" sz="2400" dirty="0">
                <a:solidFill>
                  <a:schemeClr val="tx1"/>
                </a:solidFill>
                <a:latin typeface="Abadi" panose="020B0604020104020204" pitchFamily="34" charset="0"/>
              </a:rPr>
              <a:t>Submission due date is based on the </a:t>
            </a:r>
            <a:r>
              <a:rPr lang="en-US" sz="2400" dirty="0">
                <a:solidFill>
                  <a:srgbClr val="0070C0"/>
                </a:solidFill>
                <a:latin typeface="Abadi" panose="020B0604020104020204" pitchFamily="34" charset="0"/>
              </a:rPr>
              <a:t>Letting Schedule Calendar </a:t>
            </a:r>
            <a:r>
              <a:rPr lang="en-US" sz="2400" dirty="0">
                <a:solidFill>
                  <a:schemeClr val="tx1"/>
                </a:solidFill>
                <a:latin typeface="Abadi" panose="020B0604020104020204" pitchFamily="34" charset="0"/>
              </a:rPr>
              <a:t>not P6. </a:t>
            </a:r>
          </a:p>
        </p:txBody>
      </p:sp>
      <p:sp>
        <p:nvSpPr>
          <p:cNvPr id="15" name="Arrow: Right 14">
            <a:extLst>
              <a:ext uri="{FF2B5EF4-FFF2-40B4-BE49-F238E27FC236}">
                <a16:creationId xmlns:a16="http://schemas.microsoft.com/office/drawing/2014/main" id="{CF6D950C-3D2D-43DE-80CF-46AE75CE3529}"/>
              </a:ext>
            </a:extLst>
          </p:cNvPr>
          <p:cNvSpPr/>
          <p:nvPr/>
        </p:nvSpPr>
        <p:spPr>
          <a:xfrm>
            <a:off x="3211289" y="5299557"/>
            <a:ext cx="726111" cy="194631"/>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79D1003D-B010-4EF4-8B1D-0804C3826AD1}"/>
              </a:ext>
            </a:extLst>
          </p:cNvPr>
          <p:cNvSpPr txBox="1"/>
          <p:nvPr/>
        </p:nvSpPr>
        <p:spPr>
          <a:xfrm>
            <a:off x="53771" y="4735880"/>
            <a:ext cx="3454829" cy="1938992"/>
          </a:xfrm>
          <a:prstGeom prst="rect">
            <a:avLst/>
          </a:prstGeom>
          <a:solidFill>
            <a:srgbClr val="FFFF00"/>
          </a:solidFill>
        </p:spPr>
        <p:txBody>
          <a:bodyPr wrap="square" rtlCol="0">
            <a:spAutoFit/>
          </a:bodyPr>
          <a:lstStyle/>
          <a:p>
            <a:pPr marL="60325" lvl="1"/>
            <a:r>
              <a:rPr lang="en-US" sz="2400" dirty="0">
                <a:solidFill>
                  <a:srgbClr val="FF0000"/>
                </a:solidFill>
                <a:latin typeface="Abadi" panose="020B0604020104020204" pitchFamily="34" charset="0"/>
              </a:rPr>
              <a:t>NOTE: Be sure to print out the AASHTOWare 411 cost estimate before turning over the control. </a:t>
            </a:r>
          </a:p>
        </p:txBody>
      </p:sp>
      <p:sp>
        <p:nvSpPr>
          <p:cNvPr id="8" name="Arrow: Right 7">
            <a:extLst>
              <a:ext uri="{FF2B5EF4-FFF2-40B4-BE49-F238E27FC236}">
                <a16:creationId xmlns:a16="http://schemas.microsoft.com/office/drawing/2014/main" id="{733D3AB3-02DD-818A-7067-60BB928CB109}"/>
              </a:ext>
            </a:extLst>
          </p:cNvPr>
          <p:cNvSpPr/>
          <p:nvPr/>
        </p:nvSpPr>
        <p:spPr>
          <a:xfrm flipV="1">
            <a:off x="3105985" y="3189164"/>
            <a:ext cx="726111" cy="15240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2186664F-D3D4-3733-9F2B-6633EEF08481}"/>
              </a:ext>
            </a:extLst>
          </p:cNvPr>
          <p:cNvSpPr txBox="1"/>
          <p:nvPr/>
        </p:nvSpPr>
        <p:spPr>
          <a:xfrm>
            <a:off x="324757" y="1370718"/>
            <a:ext cx="2912855" cy="1569660"/>
          </a:xfrm>
          <a:prstGeom prst="rect">
            <a:avLst/>
          </a:prstGeom>
          <a:solidFill>
            <a:schemeClr val="bg1"/>
          </a:solidFill>
        </p:spPr>
        <p:txBody>
          <a:bodyPr wrap="square" rtlCol="0">
            <a:spAutoFit/>
          </a:bodyPr>
          <a:lstStyle/>
          <a:p>
            <a:r>
              <a:rPr lang="en-US" sz="2400" dirty="0">
                <a:latin typeface="Abadi" panose="020B0604020104020204" pitchFamily="34" charset="0"/>
              </a:rPr>
              <a:t>Prepare the </a:t>
            </a:r>
            <a:r>
              <a:rPr lang="en-US" sz="2400" dirty="0">
                <a:solidFill>
                  <a:srgbClr val="00B0F0"/>
                </a:solidFill>
                <a:latin typeface="Abadi" panose="020B0604020104020204" pitchFamily="34" charset="0"/>
              </a:rPr>
              <a:t>“Corrected FFPR Plans Submission Letter”</a:t>
            </a:r>
            <a:endParaRPr lang="en-US" sz="2400" dirty="0">
              <a:latin typeface="Abadi" panose="020B0604020104020204" pitchFamily="34" charset="0"/>
            </a:endParaRPr>
          </a:p>
        </p:txBody>
      </p:sp>
      <p:sp>
        <p:nvSpPr>
          <p:cNvPr id="19" name="TextBox 18">
            <a:extLst>
              <a:ext uri="{FF2B5EF4-FFF2-40B4-BE49-F238E27FC236}">
                <a16:creationId xmlns:a16="http://schemas.microsoft.com/office/drawing/2014/main" id="{4A094E82-EF91-91BC-4CA3-8248B941915A}"/>
              </a:ext>
            </a:extLst>
          </p:cNvPr>
          <p:cNvSpPr txBox="1"/>
          <p:nvPr/>
        </p:nvSpPr>
        <p:spPr>
          <a:xfrm>
            <a:off x="984202" y="3053299"/>
            <a:ext cx="2387346" cy="461665"/>
          </a:xfrm>
          <a:prstGeom prst="rect">
            <a:avLst/>
          </a:prstGeom>
          <a:solidFill>
            <a:schemeClr val="bg1"/>
          </a:solidFill>
        </p:spPr>
        <p:txBody>
          <a:bodyPr wrap="square" rtlCol="0">
            <a:spAutoFit/>
          </a:bodyPr>
          <a:lstStyle/>
          <a:p>
            <a:r>
              <a:rPr lang="en-US" sz="2400" dirty="0">
                <a:latin typeface="Abadi" panose="020B0604020104020204" pitchFamily="34" charset="0"/>
              </a:rPr>
              <a:t>CFFPR checklist</a:t>
            </a:r>
          </a:p>
        </p:txBody>
      </p:sp>
    </p:spTree>
    <p:extLst>
      <p:ext uri="{BB962C8B-B14F-4D97-AF65-F5344CB8AC3E}">
        <p14:creationId xmlns:p14="http://schemas.microsoft.com/office/powerpoint/2010/main" val="3754125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6" grpId="0" animBg="1"/>
      <p:bldP spid="10" grpId="0" animBg="1"/>
      <p:bldP spid="15" grpId="0" animBg="1"/>
      <p:bldP spid="14" grpId="0" animBg="1"/>
      <p:bldP spid="8" grpId="0" animBg="1"/>
      <p:bldP spid="9" grpId="0" animBg="1"/>
      <p:bldP spid="1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PFPR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3200" dirty="0">
                <a:solidFill>
                  <a:srgbClr val="0070C0"/>
                </a:solidFill>
                <a:latin typeface="Abadi" panose="020B0604020104020204" pitchFamily="34" charset="0"/>
              </a:rPr>
              <a:t>Which is NOT a version of the PFPR report?</a:t>
            </a:r>
          </a:p>
          <a:p>
            <a:pPr marL="514350" indent="-514350">
              <a:buClrTx/>
              <a:buAutoNum type="alphaUcPeriod"/>
            </a:pPr>
            <a:r>
              <a:rPr lang="en-US" sz="3200" dirty="0">
                <a:solidFill>
                  <a:schemeClr val="tx1"/>
                </a:solidFill>
                <a:latin typeface="Abadi" panose="020B0604020104020204" pitchFamily="34" charset="0"/>
              </a:rPr>
              <a:t>Draft</a:t>
            </a:r>
          </a:p>
          <a:p>
            <a:pPr marL="514350" indent="-514350">
              <a:buClrTx/>
              <a:buAutoNum type="alphaUcPeriod"/>
            </a:pPr>
            <a:r>
              <a:rPr lang="en-US" sz="3200" dirty="0">
                <a:solidFill>
                  <a:schemeClr val="tx1"/>
                </a:solidFill>
                <a:latin typeface="Abadi" panose="020B0604020104020204" pitchFamily="34" charset="0"/>
              </a:rPr>
              <a:t>Final</a:t>
            </a:r>
          </a:p>
          <a:p>
            <a:pPr marL="514350" indent="-514350">
              <a:buClrTx/>
              <a:buAutoNum type="alphaUcPeriod"/>
            </a:pPr>
            <a:r>
              <a:rPr lang="en-US" sz="3200" dirty="0">
                <a:solidFill>
                  <a:schemeClr val="tx1"/>
                </a:solidFill>
                <a:latin typeface="Abadi" panose="020B0604020104020204" pitchFamily="34" charset="0"/>
              </a:rPr>
              <a:t>Accepted</a:t>
            </a:r>
          </a:p>
          <a:p>
            <a:pPr marL="514350" indent="-514350">
              <a:buClrTx/>
              <a:buAutoNum type="alphaUcPeriod"/>
            </a:pPr>
            <a:r>
              <a:rPr lang="en-US" sz="3200" dirty="0">
                <a:solidFill>
                  <a:schemeClr val="tx1"/>
                </a:solidFill>
                <a:latin typeface="Abadi" panose="020B0604020104020204" pitchFamily="34" charset="0"/>
              </a:rPr>
              <a:t>Approved</a:t>
            </a:r>
          </a:p>
          <a:p>
            <a:pPr marL="514350" indent="-514350">
              <a:buAutoNum type="alphaUcPeriod"/>
            </a:pPr>
            <a:endParaRPr lang="en-US" sz="3200" dirty="0">
              <a:solidFill>
                <a:srgbClr val="0070C0"/>
              </a:solidFill>
              <a:latin typeface="Abadi" panose="020B0604020104020204" pitchFamily="34" charset="0"/>
            </a:endParaRPr>
          </a:p>
          <a:p>
            <a:pPr marL="0" indent="0">
              <a:buNone/>
            </a:pPr>
            <a:endParaRPr lang="en-US" sz="3200" dirty="0"/>
          </a:p>
          <a:p>
            <a:pPr marL="457200" lvl="1" indent="0">
              <a:buNone/>
            </a:pPr>
            <a:endParaRPr lang="en-US" sz="3200" dirty="0"/>
          </a:p>
        </p:txBody>
      </p:sp>
      <p:pic>
        <p:nvPicPr>
          <p:cNvPr id="4" name="Graphic 3" descr="Classroom with solid fill">
            <a:extLst>
              <a:ext uri="{FF2B5EF4-FFF2-40B4-BE49-F238E27FC236}">
                <a16:creationId xmlns:a16="http://schemas.microsoft.com/office/drawing/2014/main" id="{C52BD6F8-909C-3DA5-6224-AAC94CAF5DC3}"/>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2165199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1084215" y="971487"/>
            <a:ext cx="7461067" cy="1303867"/>
          </a:xfrm>
        </p:spPr>
        <p:txBody>
          <a:bodyPr>
            <a:normAutofit fontScale="90000"/>
          </a:bodyPr>
          <a:lstStyle/>
          <a:p>
            <a:r>
              <a:rPr lang="en-US" b="1" dirty="0"/>
              <a:t> Final Plans: </a:t>
            </a:r>
            <a:br>
              <a:rPr lang="en-US" b="1" dirty="0"/>
            </a:br>
            <a:r>
              <a:rPr lang="en-US" b="1" dirty="0"/>
              <a:t>Detailed Cost Estimate</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p:txBody>
          <a:bodyPr>
            <a:normAutofit/>
          </a:bodyPr>
          <a:lstStyle/>
          <a:p>
            <a:pPr marL="0" indent="0">
              <a:buNone/>
            </a:pPr>
            <a:r>
              <a:rPr lang="en-US" sz="2800" dirty="0">
                <a:solidFill>
                  <a:schemeClr val="tx1"/>
                </a:solidFill>
                <a:latin typeface="Abadi" panose="020B0604020104020204" pitchFamily="34" charset="0"/>
              </a:rPr>
              <a:t>The </a:t>
            </a:r>
            <a:r>
              <a:rPr lang="en-US" sz="2800" b="1" dirty="0">
                <a:solidFill>
                  <a:srgbClr val="0070C0"/>
                </a:solidFill>
                <a:latin typeface="Abadi" panose="020B0604020104020204" pitchFamily="34" charset="0"/>
              </a:rPr>
              <a:t>CFFPR plans will trigger </a:t>
            </a:r>
            <a:r>
              <a:rPr lang="en-US" sz="2800" dirty="0">
                <a:solidFill>
                  <a:schemeClr val="tx1"/>
                </a:solidFill>
                <a:latin typeface="Abadi" panose="020B0604020104020204" pitchFamily="34" charset="0"/>
              </a:rPr>
              <a:t>the preparation of the </a:t>
            </a:r>
            <a:r>
              <a:rPr lang="en-US" sz="2800" b="1" dirty="0">
                <a:solidFill>
                  <a:srgbClr val="0070C0"/>
                </a:solidFill>
                <a:latin typeface="Abadi" panose="020B0604020104020204" pitchFamily="34" charset="0"/>
              </a:rPr>
              <a:t>engineer’s detailed cost estimate </a:t>
            </a:r>
            <a:r>
              <a:rPr lang="en-US" sz="2800" dirty="0">
                <a:solidFill>
                  <a:schemeClr val="tx1"/>
                </a:solidFill>
                <a:latin typeface="Abadi" panose="020B0604020104020204" pitchFamily="34" charset="0"/>
              </a:rPr>
              <a:t>for CST fund authorization. </a:t>
            </a:r>
          </a:p>
          <a:p>
            <a:pPr lvl="1"/>
            <a:r>
              <a:rPr lang="en-US" sz="2800" dirty="0">
                <a:solidFill>
                  <a:schemeClr val="tx1"/>
                </a:solidFill>
                <a:latin typeface="Abadi" panose="020B0604020104020204" pitchFamily="34" charset="0"/>
              </a:rPr>
              <a:t>This cost estimate is prepared by the Office of Engineering Services. </a:t>
            </a:r>
          </a:p>
          <a:p>
            <a:pPr lvl="1"/>
            <a:r>
              <a:rPr lang="en-US" sz="2800" dirty="0">
                <a:solidFill>
                  <a:schemeClr val="tx1"/>
                </a:solidFill>
                <a:latin typeface="Abadi" panose="020B0604020104020204" pitchFamily="34" charset="0"/>
              </a:rPr>
              <a:t>PM does not need to take any action for this.</a:t>
            </a: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pPr marL="457200" lvl="1" indent="0">
              <a:buNone/>
            </a:pPr>
            <a:endParaRPr lang="en-US" dirty="0">
              <a:highlight>
                <a:srgbClr val="FFFF00"/>
              </a:highlight>
              <a:latin typeface="Abadi" panose="020B0604020104020204" pitchFamily="34" charset="0"/>
            </a:endParaRP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endParaRPr lang="en-US" dirty="0"/>
          </a:p>
        </p:txBody>
      </p:sp>
      <p:sp>
        <p:nvSpPr>
          <p:cNvPr id="4" name="TextBox 3">
            <a:extLst>
              <a:ext uri="{FF2B5EF4-FFF2-40B4-BE49-F238E27FC236}">
                <a16:creationId xmlns:a16="http://schemas.microsoft.com/office/drawing/2014/main" id="{BA7E2E66-1F27-4B2A-9BDB-EE1BCFD29314}"/>
              </a:ext>
            </a:extLst>
          </p:cNvPr>
          <p:cNvSpPr txBox="1"/>
          <p:nvPr/>
        </p:nvSpPr>
        <p:spPr>
          <a:xfrm>
            <a:off x="9060859" y="5962135"/>
            <a:ext cx="2575249" cy="369332"/>
          </a:xfrm>
          <a:prstGeom prst="rect">
            <a:avLst/>
          </a:prstGeom>
          <a:noFill/>
        </p:spPr>
        <p:txBody>
          <a:bodyPr wrap="square" rtlCol="0">
            <a:spAutoFit/>
          </a:bodyPr>
          <a:lstStyle/>
          <a:p>
            <a:r>
              <a:rPr lang="en-US" dirty="0">
                <a:latin typeface="Abadi" panose="020B0604020104020204" pitchFamily="34" charset="0"/>
              </a:rPr>
              <a:t>PDP Section 7.8.2</a:t>
            </a:r>
          </a:p>
        </p:txBody>
      </p:sp>
      <p:pic>
        <p:nvPicPr>
          <p:cNvPr id="9" name="Picture 8" descr="A calculator and pen on a blueprint&#10;&#10;Description automatically generated">
            <a:extLst>
              <a:ext uri="{FF2B5EF4-FFF2-40B4-BE49-F238E27FC236}">
                <a16:creationId xmlns:a16="http://schemas.microsoft.com/office/drawing/2014/main" id="{F7211BEE-E1E6-E618-A01A-14FE016A56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1925" y="526533"/>
            <a:ext cx="3595040" cy="1797520"/>
          </a:xfrm>
          <a:prstGeom prst="rect">
            <a:avLst/>
          </a:prstGeom>
        </p:spPr>
      </p:pic>
    </p:spTree>
    <p:extLst>
      <p:ext uri="{BB962C8B-B14F-4D97-AF65-F5344CB8AC3E}">
        <p14:creationId xmlns:p14="http://schemas.microsoft.com/office/powerpoint/2010/main" val="1255190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 Final Plans</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2556932"/>
            <a:ext cx="9601196" cy="3634862"/>
          </a:xfrm>
        </p:spPr>
        <p:txBody>
          <a:bodyPr>
            <a:normAutofit lnSpcReduction="10000"/>
          </a:bodyPr>
          <a:lstStyle/>
          <a:p>
            <a:pPr marL="0" indent="0">
              <a:buNone/>
            </a:pPr>
            <a:r>
              <a:rPr lang="en-US" sz="2800" dirty="0">
                <a:latin typeface="Abadi" panose="020B0604020104020204" pitchFamily="34" charset="0"/>
              </a:rPr>
              <a:t>Final plans for letting are </a:t>
            </a:r>
            <a:r>
              <a:rPr lang="en-US" sz="2800" u="sng" dirty="0">
                <a:latin typeface="Abadi" panose="020B0604020104020204" pitchFamily="34" charset="0"/>
              </a:rPr>
              <a:t>submitted after</a:t>
            </a:r>
            <a:r>
              <a:rPr lang="en-US" sz="2800" dirty="0">
                <a:latin typeface="Abadi" panose="020B0604020104020204" pitchFamily="34" charset="0"/>
              </a:rPr>
              <a:t> CFFPR plans have been reviewed. </a:t>
            </a:r>
          </a:p>
          <a:p>
            <a:pPr lvl="1"/>
            <a:r>
              <a:rPr lang="en-US" sz="2800" dirty="0">
                <a:latin typeface="Abadi" panose="020B0604020104020204" pitchFamily="34" charset="0"/>
              </a:rPr>
              <a:t>Due 10 week before let. </a:t>
            </a:r>
          </a:p>
          <a:p>
            <a:pPr lvl="1"/>
            <a:r>
              <a:rPr lang="en-US" sz="2800" dirty="0">
                <a:latin typeface="Abadi" panose="020B0604020104020204" pitchFamily="34" charset="0"/>
              </a:rPr>
              <a:t>Follow the Letting Schedule Calendar.</a:t>
            </a:r>
          </a:p>
          <a:p>
            <a:pPr marL="457200" lvl="1" indent="0">
              <a:buNone/>
            </a:pPr>
            <a:endParaRPr lang="en-US" sz="2800" dirty="0">
              <a:latin typeface="Abadi" panose="020B0604020104020204" pitchFamily="34" charset="0"/>
            </a:endParaRPr>
          </a:p>
          <a:p>
            <a:pPr marL="0" indent="0">
              <a:buNone/>
            </a:pPr>
            <a:r>
              <a:rPr lang="en-US" sz="2800" dirty="0">
                <a:solidFill>
                  <a:srgbClr val="0070C0"/>
                </a:solidFill>
                <a:latin typeface="Abadi" panose="020B0604020104020204" pitchFamily="34" charset="0"/>
              </a:rPr>
              <a:t>Note: After CFFPR, the PDP steps does not apply to local let projects. </a:t>
            </a: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pPr marL="457200" lvl="1" indent="0">
              <a:buNone/>
            </a:pPr>
            <a:endParaRPr lang="en-US" dirty="0">
              <a:highlight>
                <a:srgbClr val="FFFF00"/>
              </a:highlight>
              <a:latin typeface="Abadi" panose="020B0604020104020204" pitchFamily="34" charset="0"/>
            </a:endParaRP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endParaRPr lang="en-US" dirty="0"/>
          </a:p>
        </p:txBody>
      </p:sp>
      <p:sp>
        <p:nvSpPr>
          <p:cNvPr id="4" name="TextBox 3">
            <a:extLst>
              <a:ext uri="{FF2B5EF4-FFF2-40B4-BE49-F238E27FC236}">
                <a16:creationId xmlns:a16="http://schemas.microsoft.com/office/drawing/2014/main" id="{BA7E2E66-1F27-4B2A-9BDB-EE1BCFD29314}"/>
              </a:ext>
            </a:extLst>
          </p:cNvPr>
          <p:cNvSpPr txBox="1"/>
          <p:nvPr/>
        </p:nvSpPr>
        <p:spPr>
          <a:xfrm>
            <a:off x="9493516" y="6488668"/>
            <a:ext cx="2575249" cy="369332"/>
          </a:xfrm>
          <a:prstGeom prst="rect">
            <a:avLst/>
          </a:prstGeom>
          <a:noFill/>
        </p:spPr>
        <p:txBody>
          <a:bodyPr wrap="square" rtlCol="0">
            <a:spAutoFit/>
          </a:bodyPr>
          <a:lstStyle/>
          <a:p>
            <a:r>
              <a:rPr lang="en-US" dirty="0">
                <a:latin typeface="Abadi" panose="020B0604020104020204" pitchFamily="34" charset="0"/>
              </a:rPr>
              <a:t>PDP Section 7.8.2</a:t>
            </a:r>
          </a:p>
        </p:txBody>
      </p:sp>
    </p:spTree>
    <p:extLst>
      <p:ext uri="{BB962C8B-B14F-4D97-AF65-F5344CB8AC3E}">
        <p14:creationId xmlns:p14="http://schemas.microsoft.com/office/powerpoint/2010/main" val="1890715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06632A8-B0FF-36D0-A869-D7711CBD1B8F}"/>
              </a:ext>
            </a:extLst>
          </p:cNvPr>
          <p:cNvSpPr/>
          <p:nvPr/>
        </p:nvSpPr>
        <p:spPr>
          <a:xfrm>
            <a:off x="62073" y="248860"/>
            <a:ext cx="11712256" cy="636028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358143" y="248860"/>
            <a:ext cx="2437502" cy="1303867"/>
          </a:xfrm>
        </p:spPr>
        <p:txBody>
          <a:bodyPr>
            <a:normAutofit fontScale="90000"/>
          </a:bodyPr>
          <a:lstStyle/>
          <a:p>
            <a:pPr algn="l"/>
            <a:r>
              <a:rPr lang="en-US" b="1" dirty="0">
                <a:solidFill>
                  <a:schemeClr val="tx1"/>
                </a:solidFill>
                <a:latin typeface="Abadi" panose="020B0604020104020204" pitchFamily="34" charset="0"/>
              </a:rPr>
              <a:t>Final</a:t>
            </a:r>
            <a:r>
              <a:rPr lang="en-US" b="1" dirty="0">
                <a:latin typeface="Abadi" panose="020B0604020104020204" pitchFamily="34" charset="0"/>
              </a:rPr>
              <a:t> Plans</a:t>
            </a:r>
          </a:p>
        </p:txBody>
      </p:sp>
      <p:pic>
        <p:nvPicPr>
          <p:cNvPr id="6" name="Picture 5">
            <a:extLst>
              <a:ext uri="{FF2B5EF4-FFF2-40B4-BE49-F238E27FC236}">
                <a16:creationId xmlns:a16="http://schemas.microsoft.com/office/drawing/2014/main" id="{AC0DDB88-641D-4EEE-BD14-698FFC41B9F2}"/>
              </a:ext>
            </a:extLst>
          </p:cNvPr>
          <p:cNvPicPr>
            <a:picLocks noChangeAspect="1"/>
          </p:cNvPicPr>
          <p:nvPr/>
        </p:nvPicPr>
        <p:blipFill>
          <a:blip r:embed="rId3"/>
          <a:stretch>
            <a:fillRect/>
          </a:stretch>
        </p:blipFill>
        <p:spPr>
          <a:xfrm>
            <a:off x="3839919" y="137160"/>
            <a:ext cx="6100147" cy="4901609"/>
          </a:xfrm>
          <a:prstGeom prst="rect">
            <a:avLst/>
          </a:prstGeom>
          <a:ln w="63500">
            <a:solidFill>
              <a:srgbClr val="002060"/>
            </a:solidFill>
          </a:ln>
        </p:spPr>
      </p:pic>
      <p:pic>
        <p:nvPicPr>
          <p:cNvPr id="8" name="Picture 7">
            <a:extLst>
              <a:ext uri="{FF2B5EF4-FFF2-40B4-BE49-F238E27FC236}">
                <a16:creationId xmlns:a16="http://schemas.microsoft.com/office/drawing/2014/main" id="{96C4CFE2-E389-425C-AF2E-3D882DD68F8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93104" y="4229670"/>
            <a:ext cx="7096125" cy="2561084"/>
          </a:xfrm>
          <a:prstGeom prst="rect">
            <a:avLst/>
          </a:prstGeom>
          <a:ln w="63500">
            <a:solidFill>
              <a:srgbClr val="00B0F0"/>
            </a:solidFill>
          </a:ln>
        </p:spPr>
      </p:pic>
      <p:sp>
        <p:nvSpPr>
          <p:cNvPr id="10" name="Arrow: Right 9">
            <a:extLst>
              <a:ext uri="{FF2B5EF4-FFF2-40B4-BE49-F238E27FC236}">
                <a16:creationId xmlns:a16="http://schemas.microsoft.com/office/drawing/2014/main" id="{3F188FD0-7E8E-41DF-8125-0B76956475A9}"/>
              </a:ext>
            </a:extLst>
          </p:cNvPr>
          <p:cNvSpPr/>
          <p:nvPr/>
        </p:nvSpPr>
        <p:spPr>
          <a:xfrm>
            <a:off x="4215653" y="5777469"/>
            <a:ext cx="677451" cy="461666"/>
          </a:xfrm>
          <a:prstGeom prst="rightArrow">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F0"/>
              </a:solidFill>
            </a:endParaRPr>
          </a:p>
        </p:txBody>
      </p:sp>
      <p:sp>
        <p:nvSpPr>
          <p:cNvPr id="11" name="TextBox 10">
            <a:extLst>
              <a:ext uri="{FF2B5EF4-FFF2-40B4-BE49-F238E27FC236}">
                <a16:creationId xmlns:a16="http://schemas.microsoft.com/office/drawing/2014/main" id="{58825716-D683-02EC-8D33-7CBE7DB1CF87}"/>
              </a:ext>
            </a:extLst>
          </p:cNvPr>
          <p:cNvSpPr txBox="1"/>
          <p:nvPr/>
        </p:nvSpPr>
        <p:spPr>
          <a:xfrm>
            <a:off x="8817428" y="794504"/>
            <a:ext cx="3069771" cy="2308324"/>
          </a:xfrm>
          <a:prstGeom prst="rect">
            <a:avLst/>
          </a:prstGeom>
          <a:solidFill>
            <a:schemeClr val="bg1">
              <a:lumMod val="85000"/>
            </a:schemeClr>
          </a:solidFill>
        </p:spPr>
        <p:txBody>
          <a:bodyPr wrap="square" rtlCol="0">
            <a:spAutoFit/>
          </a:bodyPr>
          <a:lstStyle/>
          <a:p>
            <a:pPr lvl="1"/>
            <a:r>
              <a:rPr lang="en-US" sz="2400" u="sng" dirty="0">
                <a:solidFill>
                  <a:schemeClr val="tx1"/>
                </a:solidFill>
                <a:latin typeface="Abadi" panose="020B0604020104020204" pitchFamily="34" charset="0"/>
              </a:rPr>
              <a:t>Checklist</a:t>
            </a:r>
            <a:r>
              <a:rPr lang="en-US" sz="2400" dirty="0">
                <a:solidFill>
                  <a:schemeClr val="tx1"/>
                </a:solidFill>
                <a:latin typeface="Abadi" panose="020B0604020104020204" pitchFamily="34" charset="0"/>
              </a:rPr>
              <a:t>: Under Design Related Resources in the Bidding Administration Folder.</a:t>
            </a:r>
          </a:p>
        </p:txBody>
      </p:sp>
      <p:sp>
        <p:nvSpPr>
          <p:cNvPr id="9" name="TextBox 8">
            <a:extLst>
              <a:ext uri="{FF2B5EF4-FFF2-40B4-BE49-F238E27FC236}">
                <a16:creationId xmlns:a16="http://schemas.microsoft.com/office/drawing/2014/main" id="{590F3657-5D46-44B0-B8CC-85622B3807D8}"/>
              </a:ext>
            </a:extLst>
          </p:cNvPr>
          <p:cNvSpPr txBox="1"/>
          <p:nvPr/>
        </p:nvSpPr>
        <p:spPr>
          <a:xfrm>
            <a:off x="1889917" y="5777469"/>
            <a:ext cx="2476595" cy="461665"/>
          </a:xfrm>
          <a:prstGeom prst="rect">
            <a:avLst/>
          </a:prstGeom>
          <a:solidFill>
            <a:srgbClr val="00B0F0"/>
          </a:solidFill>
        </p:spPr>
        <p:txBody>
          <a:bodyPr wrap="square" rtlCol="0">
            <a:spAutoFit/>
          </a:bodyPr>
          <a:lstStyle/>
          <a:p>
            <a:r>
              <a:rPr lang="en-US" sz="2400" dirty="0">
                <a:solidFill>
                  <a:schemeClr val="bg1"/>
                </a:solidFill>
              </a:rPr>
              <a:t>PM to fill out</a:t>
            </a:r>
          </a:p>
        </p:txBody>
      </p:sp>
      <p:sp>
        <p:nvSpPr>
          <p:cNvPr id="5" name="Rectangle 4">
            <a:extLst>
              <a:ext uri="{FF2B5EF4-FFF2-40B4-BE49-F238E27FC236}">
                <a16:creationId xmlns:a16="http://schemas.microsoft.com/office/drawing/2014/main" id="{A97068F2-0A82-F5CD-A10D-1F13AA9AB5F7}"/>
              </a:ext>
            </a:extLst>
          </p:cNvPr>
          <p:cNvSpPr/>
          <p:nvPr/>
        </p:nvSpPr>
        <p:spPr>
          <a:xfrm>
            <a:off x="457200" y="1600200"/>
            <a:ext cx="2837329" cy="197671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417671" y="1631718"/>
            <a:ext cx="2702047" cy="1912491"/>
          </a:xfrm>
          <a:noFill/>
        </p:spPr>
        <p:txBody>
          <a:bodyPr>
            <a:noAutofit/>
          </a:bodyPr>
          <a:lstStyle/>
          <a:p>
            <a:r>
              <a:rPr lang="en-US" dirty="0">
                <a:latin typeface="Abadi" panose="020B0604020104020204" pitchFamily="34" charset="0"/>
              </a:rPr>
              <a:t>PM &amp; Designer to complete the </a:t>
            </a:r>
            <a:r>
              <a:rPr lang="en-US" dirty="0">
                <a:solidFill>
                  <a:srgbClr val="00B0F0"/>
                </a:solidFill>
                <a:latin typeface="Abadi" panose="020B0604020104020204" pitchFamily="34" charset="0"/>
              </a:rPr>
              <a:t>“Designer’s Checklist for Plan Submittal”</a:t>
            </a:r>
            <a:endParaRPr lang="en-US" dirty="0">
              <a:solidFill>
                <a:srgbClr val="00B0F0"/>
              </a:solidFill>
              <a:highlight>
                <a:srgbClr val="FFFF00"/>
              </a:highlight>
              <a:latin typeface="Abadi" panose="020B0604020104020204" pitchFamily="34" charset="0"/>
            </a:endParaRPr>
          </a:p>
          <a:p>
            <a:pPr lvl="1"/>
            <a:endParaRPr lang="en-US" sz="2800" dirty="0">
              <a:latin typeface="Abadi" panose="020B0604020104020204" pitchFamily="34" charset="0"/>
            </a:endParaRPr>
          </a:p>
          <a:p>
            <a:pPr marL="457200" lvl="1" indent="0">
              <a:buNone/>
            </a:pPr>
            <a:endParaRPr lang="en-US" sz="2800" dirty="0">
              <a:latin typeface="Abadi" panose="020B0604020104020204" pitchFamily="34" charset="0"/>
            </a:endParaRPr>
          </a:p>
          <a:p>
            <a:endParaRPr lang="en-US" sz="2800" dirty="0"/>
          </a:p>
        </p:txBody>
      </p:sp>
    </p:spTree>
    <p:extLst>
      <p:ext uri="{BB962C8B-B14F-4D97-AF65-F5344CB8AC3E}">
        <p14:creationId xmlns:p14="http://schemas.microsoft.com/office/powerpoint/2010/main" val="869911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150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childTnLst>
                          </p:cTn>
                        </p:par>
                        <p:par>
                          <p:cTn id="18" fill="hold">
                            <p:stCondLst>
                              <p:cond delay="500"/>
                            </p:stCondLst>
                            <p:childTnLst>
                              <p:par>
                                <p:cTn id="19" presetID="1" presetClass="entr" presetSubtype="0" fill="hold" grpId="0" nodeType="afterEffect">
                                  <p:stCondLst>
                                    <p:cond delay="150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150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9" grpId="0" animBg="1"/>
      <p:bldP spid="5" grpId="0" animBg="1"/>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787254D-FBEA-835E-91EB-58527FA7CE27}"/>
              </a:ext>
            </a:extLst>
          </p:cNvPr>
          <p:cNvSpPr/>
          <p:nvPr/>
        </p:nvSpPr>
        <p:spPr>
          <a:xfrm>
            <a:off x="62073" y="248860"/>
            <a:ext cx="11712256" cy="636028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235185" y="155138"/>
            <a:ext cx="2437502" cy="1303867"/>
          </a:xfrm>
        </p:spPr>
        <p:txBody>
          <a:bodyPr>
            <a:normAutofit fontScale="90000"/>
          </a:bodyPr>
          <a:lstStyle/>
          <a:p>
            <a:pPr algn="l"/>
            <a:r>
              <a:rPr lang="en-US" b="1" dirty="0">
                <a:solidFill>
                  <a:schemeClr val="tx1"/>
                </a:solidFill>
                <a:latin typeface="Abadi" panose="020B0604020104020204" pitchFamily="34" charset="0"/>
              </a:rPr>
              <a:t>Final Plans</a:t>
            </a:r>
          </a:p>
        </p:txBody>
      </p:sp>
      <p:pic>
        <p:nvPicPr>
          <p:cNvPr id="5" name="Picture 4">
            <a:extLst>
              <a:ext uri="{FF2B5EF4-FFF2-40B4-BE49-F238E27FC236}">
                <a16:creationId xmlns:a16="http://schemas.microsoft.com/office/drawing/2014/main" id="{D064CEA4-3A15-4672-953C-FB389C5EE46E}"/>
              </a:ext>
            </a:extLst>
          </p:cNvPr>
          <p:cNvPicPr>
            <a:picLocks noChangeAspect="1"/>
          </p:cNvPicPr>
          <p:nvPr/>
        </p:nvPicPr>
        <p:blipFill>
          <a:blip r:embed="rId3"/>
          <a:stretch>
            <a:fillRect/>
          </a:stretch>
        </p:blipFill>
        <p:spPr>
          <a:xfrm>
            <a:off x="5093305" y="53788"/>
            <a:ext cx="6588147" cy="6757147"/>
          </a:xfrm>
          <a:prstGeom prst="rect">
            <a:avLst/>
          </a:prstGeom>
          <a:ln w="63500">
            <a:solidFill>
              <a:srgbClr val="002060"/>
            </a:solidFill>
          </a:ln>
        </p:spPr>
      </p:pic>
      <p:sp>
        <p:nvSpPr>
          <p:cNvPr id="10" name="Arrow: Right 9">
            <a:extLst>
              <a:ext uri="{FF2B5EF4-FFF2-40B4-BE49-F238E27FC236}">
                <a16:creationId xmlns:a16="http://schemas.microsoft.com/office/drawing/2014/main" id="{3F188FD0-7E8E-41DF-8125-0B76956475A9}"/>
              </a:ext>
            </a:extLst>
          </p:cNvPr>
          <p:cNvSpPr/>
          <p:nvPr/>
        </p:nvSpPr>
        <p:spPr>
          <a:xfrm>
            <a:off x="4697150" y="4273688"/>
            <a:ext cx="922747" cy="585695"/>
          </a:xfrm>
          <a:prstGeom prst="rightArrow">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F0"/>
              </a:solidFill>
            </a:endParaRPr>
          </a:p>
        </p:txBody>
      </p:sp>
      <p:sp>
        <p:nvSpPr>
          <p:cNvPr id="7" name="Rectangle 6">
            <a:extLst>
              <a:ext uri="{FF2B5EF4-FFF2-40B4-BE49-F238E27FC236}">
                <a16:creationId xmlns:a16="http://schemas.microsoft.com/office/drawing/2014/main" id="{0F559A67-8450-4B21-9F98-3C740289263F}"/>
              </a:ext>
            </a:extLst>
          </p:cNvPr>
          <p:cNvSpPr/>
          <p:nvPr/>
        </p:nvSpPr>
        <p:spPr>
          <a:xfrm>
            <a:off x="5619897" y="3797449"/>
            <a:ext cx="5831001" cy="2078419"/>
          </a:xfrm>
          <a:prstGeom prst="rect">
            <a:avLst/>
          </a:prstGeom>
          <a:solidFill>
            <a:srgbClr val="00B0F0">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E074418B-56DF-472D-B4ED-0C7054CC50EA}"/>
              </a:ext>
            </a:extLst>
          </p:cNvPr>
          <p:cNvSpPr/>
          <p:nvPr/>
        </p:nvSpPr>
        <p:spPr>
          <a:xfrm rot="10800000" flipV="1">
            <a:off x="8616079" y="1754832"/>
            <a:ext cx="1126863" cy="536646"/>
          </a:xfrm>
          <a:prstGeom prst="rightArrow">
            <a:avLst/>
          </a:prstGeom>
          <a:solidFill>
            <a:schemeClr val="accent3">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FCB0EE25-C8A3-469F-BA34-6645DBF1CDD5}"/>
              </a:ext>
            </a:extLst>
          </p:cNvPr>
          <p:cNvSpPr txBox="1"/>
          <p:nvPr/>
        </p:nvSpPr>
        <p:spPr>
          <a:xfrm>
            <a:off x="9302583" y="390054"/>
            <a:ext cx="2738547" cy="1938992"/>
          </a:xfrm>
          <a:prstGeom prst="rect">
            <a:avLst/>
          </a:prstGeom>
          <a:solidFill>
            <a:schemeClr val="accent3">
              <a:lumMod val="40000"/>
              <a:lumOff val="60000"/>
            </a:schemeClr>
          </a:solidFill>
        </p:spPr>
        <p:txBody>
          <a:bodyPr wrap="square" rtlCol="0">
            <a:spAutoFit/>
          </a:bodyPr>
          <a:lstStyle/>
          <a:p>
            <a:pPr marL="0" lvl="1"/>
            <a:r>
              <a:rPr lang="en-US" sz="2400" dirty="0">
                <a:solidFill>
                  <a:schemeClr val="tx1"/>
                </a:solidFill>
                <a:latin typeface="Abadi" panose="020B0604020104020204" pitchFamily="34" charset="0"/>
              </a:rPr>
              <a:t>Submission due date is based on the </a:t>
            </a:r>
            <a:r>
              <a:rPr lang="en-US" sz="2400" dirty="0">
                <a:solidFill>
                  <a:srgbClr val="0070C0"/>
                </a:solidFill>
                <a:latin typeface="Abadi" panose="020B0604020104020204" pitchFamily="34" charset="0"/>
              </a:rPr>
              <a:t>Letting Schedule Calendar </a:t>
            </a:r>
            <a:r>
              <a:rPr lang="en-US" sz="2400" dirty="0">
                <a:solidFill>
                  <a:schemeClr val="tx1"/>
                </a:solidFill>
                <a:latin typeface="Abadi" panose="020B0604020104020204" pitchFamily="34" charset="0"/>
              </a:rPr>
              <a:t>not P6. </a:t>
            </a:r>
          </a:p>
        </p:txBody>
      </p:sp>
      <p:sp>
        <p:nvSpPr>
          <p:cNvPr id="9" name="TextBox 8">
            <a:extLst>
              <a:ext uri="{FF2B5EF4-FFF2-40B4-BE49-F238E27FC236}">
                <a16:creationId xmlns:a16="http://schemas.microsoft.com/office/drawing/2014/main" id="{590F3657-5D46-44B0-B8CC-85622B3807D8}"/>
              </a:ext>
            </a:extLst>
          </p:cNvPr>
          <p:cNvSpPr txBox="1"/>
          <p:nvPr/>
        </p:nvSpPr>
        <p:spPr>
          <a:xfrm>
            <a:off x="1493452" y="4195097"/>
            <a:ext cx="3336557" cy="830997"/>
          </a:xfrm>
          <a:prstGeom prst="rect">
            <a:avLst/>
          </a:prstGeom>
          <a:solidFill>
            <a:srgbClr val="00B0F0"/>
          </a:solidFill>
        </p:spPr>
        <p:txBody>
          <a:bodyPr wrap="square" rtlCol="0">
            <a:spAutoFit/>
          </a:bodyPr>
          <a:lstStyle/>
          <a:p>
            <a:r>
              <a:rPr lang="en-US" sz="2400" dirty="0">
                <a:solidFill>
                  <a:schemeClr val="bg1"/>
                </a:solidFill>
                <a:latin typeface="Abadi" panose="020B0604020104020204" pitchFamily="34" charset="0"/>
              </a:rPr>
              <a:t>Final plans package checklist</a:t>
            </a:r>
          </a:p>
        </p:txBody>
      </p:sp>
      <p:sp>
        <p:nvSpPr>
          <p:cNvPr id="6" name="Rectangle 5">
            <a:extLst>
              <a:ext uri="{FF2B5EF4-FFF2-40B4-BE49-F238E27FC236}">
                <a16:creationId xmlns:a16="http://schemas.microsoft.com/office/drawing/2014/main" id="{7ECBCE6C-3F99-FBFB-0ECD-70A54FA150B9}"/>
              </a:ext>
            </a:extLst>
          </p:cNvPr>
          <p:cNvSpPr/>
          <p:nvPr/>
        </p:nvSpPr>
        <p:spPr>
          <a:xfrm>
            <a:off x="302558" y="1552727"/>
            <a:ext cx="2528047" cy="146572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302558" y="1585935"/>
            <a:ext cx="2134805" cy="1614055"/>
          </a:xfrm>
          <a:noFill/>
        </p:spPr>
        <p:txBody>
          <a:bodyPr>
            <a:normAutofit lnSpcReduction="10000"/>
          </a:bodyPr>
          <a:lstStyle/>
          <a:p>
            <a:r>
              <a:rPr lang="en-US" dirty="0">
                <a:latin typeface="Abadi" panose="020B0604020104020204" pitchFamily="34" charset="0"/>
              </a:rPr>
              <a:t>Prepare the </a:t>
            </a:r>
            <a:r>
              <a:rPr lang="en-US" dirty="0">
                <a:solidFill>
                  <a:srgbClr val="00B0F0"/>
                </a:solidFill>
                <a:latin typeface="Abadi" panose="020B0604020104020204" pitchFamily="34" charset="0"/>
              </a:rPr>
              <a:t>“Final Plan Submission Letter”</a:t>
            </a:r>
          </a:p>
          <a:p>
            <a:pPr marL="457200" lvl="1" indent="0">
              <a:buNone/>
            </a:pPr>
            <a:endParaRPr lang="en-US" sz="2400" dirty="0">
              <a:latin typeface="Abadi" panose="020B0604020104020204" pitchFamily="34" charset="0"/>
            </a:endParaRPr>
          </a:p>
          <a:p>
            <a:pPr marL="457200" lvl="1" indent="0">
              <a:buNone/>
            </a:pPr>
            <a:endParaRPr lang="en-US" sz="2400" dirty="0">
              <a:highlight>
                <a:srgbClr val="FFFF00"/>
              </a:highlight>
              <a:latin typeface="Abadi" panose="020B0604020104020204" pitchFamily="34" charset="0"/>
            </a:endParaRPr>
          </a:p>
          <a:p>
            <a:pPr lvl="1"/>
            <a:endParaRPr lang="en-US" sz="2400" dirty="0">
              <a:latin typeface="Abadi" panose="020B0604020104020204" pitchFamily="34" charset="0"/>
            </a:endParaRPr>
          </a:p>
          <a:p>
            <a:pPr marL="457200" lvl="1" indent="0">
              <a:buNone/>
            </a:pPr>
            <a:endParaRPr lang="en-US" sz="2400" dirty="0">
              <a:latin typeface="Abadi" panose="020B0604020104020204" pitchFamily="34" charset="0"/>
            </a:endParaRPr>
          </a:p>
          <a:p>
            <a:endParaRPr lang="en-US" dirty="0"/>
          </a:p>
        </p:txBody>
      </p:sp>
    </p:spTree>
    <p:extLst>
      <p:ext uri="{BB962C8B-B14F-4D97-AF65-F5344CB8AC3E}">
        <p14:creationId xmlns:p14="http://schemas.microsoft.com/office/powerpoint/2010/main" val="344229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1250"/>
                                  </p:stCondLst>
                                  <p:childTnLst>
                                    <p:set>
                                      <p:cBhvr>
                                        <p:cTn id="21" dur="1" fill="hold">
                                          <p:stCondLst>
                                            <p:cond delay="0"/>
                                          </p:stCondLst>
                                        </p:cTn>
                                        <p:tgtEl>
                                          <p:spTgt spid="9"/>
                                        </p:tgtEl>
                                        <p:attrNameLst>
                                          <p:attrName>style.visibility</p:attrName>
                                        </p:attrNameLst>
                                      </p:cBhvr>
                                      <p:to>
                                        <p:strVal val="visible"/>
                                      </p:to>
                                    </p:set>
                                  </p:childTnLst>
                                </p:cTn>
                              </p:par>
                              <p:par>
                                <p:cTn id="22" presetID="1" presetClass="entr" presetSubtype="0" fill="hold" grpId="0" nodeType="withEffect">
                                  <p:stCondLst>
                                    <p:cond delay="1250"/>
                                  </p:stCondLst>
                                  <p:childTnLst>
                                    <p:set>
                                      <p:cBhvr>
                                        <p:cTn id="2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animBg="1"/>
      <p:bldP spid="11" grpId="0" animBg="1"/>
      <p:bldP spid="8" grpId="0" animBg="1"/>
      <p:bldP spid="9" grpId="0" animBg="1"/>
      <p:bldP spid="6" grpId="0" animBg="1"/>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Final Design Plans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10421982" cy="3923681"/>
          </a:xfrm>
        </p:spPr>
        <p:txBody>
          <a:bodyPr>
            <a:normAutofit/>
          </a:bodyPr>
          <a:lstStyle/>
          <a:p>
            <a:pPr marL="0" indent="0">
              <a:buNone/>
            </a:pPr>
            <a:r>
              <a:rPr lang="en-US" sz="2800" dirty="0">
                <a:solidFill>
                  <a:srgbClr val="0070C0"/>
                </a:solidFill>
                <a:latin typeface="Abadi" panose="020B0604020104020204" pitchFamily="34" charset="0"/>
              </a:rPr>
              <a:t>What are the 3 important sets of plans developed during the final design phase? (in chronological order) </a:t>
            </a:r>
          </a:p>
          <a:p>
            <a:pPr marL="971550" lvl="1" indent="-514350">
              <a:buClr>
                <a:schemeClr val="tx1"/>
              </a:buClr>
              <a:buAutoNum type="alphaUcPeriod"/>
            </a:pPr>
            <a:r>
              <a:rPr lang="en-US" sz="2800" dirty="0">
                <a:solidFill>
                  <a:schemeClr val="tx1"/>
                </a:solidFill>
                <a:latin typeface="Abadi" panose="020B0604020104020204" pitchFamily="34" charset="0"/>
              </a:rPr>
              <a:t>PFPR plans, ROW plans, FFPR plans</a:t>
            </a:r>
          </a:p>
          <a:p>
            <a:pPr marL="971550" lvl="1" indent="-514350">
              <a:buClr>
                <a:schemeClr val="tx1"/>
              </a:buClr>
              <a:buAutoNum type="alphaUcPeriod"/>
            </a:pPr>
            <a:r>
              <a:rPr lang="en-US" sz="2800" dirty="0">
                <a:solidFill>
                  <a:schemeClr val="tx1"/>
                </a:solidFill>
                <a:latin typeface="Abadi" panose="020B0604020104020204" pitchFamily="34" charset="0"/>
              </a:rPr>
              <a:t>Draft plans, CFFPR plans, Final plans</a:t>
            </a:r>
          </a:p>
          <a:p>
            <a:pPr marL="971550" lvl="1" indent="-514350">
              <a:buClr>
                <a:schemeClr val="tx1"/>
              </a:buClr>
              <a:buAutoNum type="alphaUcPeriod"/>
            </a:pPr>
            <a:r>
              <a:rPr lang="en-US" sz="2800" dirty="0">
                <a:solidFill>
                  <a:schemeClr val="tx1"/>
                </a:solidFill>
                <a:latin typeface="Abadi" panose="020B0604020104020204" pitchFamily="34" charset="0"/>
              </a:rPr>
              <a:t>FFPR plans, CFFPR plans, Final plans</a:t>
            </a:r>
          </a:p>
          <a:p>
            <a:pPr marL="971550" lvl="1" indent="-514350">
              <a:buClr>
                <a:schemeClr val="tx1"/>
              </a:buClr>
              <a:buAutoNum type="alphaUcPeriod"/>
            </a:pPr>
            <a:r>
              <a:rPr lang="en-US" sz="2800" dirty="0">
                <a:solidFill>
                  <a:schemeClr val="tx1"/>
                </a:solidFill>
                <a:latin typeface="Abadi" panose="020B0604020104020204" pitchFamily="34" charset="0"/>
              </a:rPr>
              <a:t>Draft FFPR report, Final FFPR report, Accepted FFPR report</a:t>
            </a:r>
          </a:p>
          <a:p>
            <a:pPr lvl="1"/>
            <a:endParaRPr lang="en-US" sz="2800" dirty="0">
              <a:solidFill>
                <a:schemeClr val="tx1"/>
              </a:solidFill>
              <a:latin typeface="Abadi" panose="020B0604020104020204" pitchFamily="34" charset="0"/>
            </a:endParaRPr>
          </a:p>
          <a:p>
            <a:pPr lvl="1"/>
            <a:endParaRPr lang="en-US" sz="2800" dirty="0">
              <a:solidFill>
                <a:schemeClr val="tx1"/>
              </a:solidFill>
              <a:latin typeface="Abadi" panose="020B0604020104020204" pitchFamily="34" charset="0"/>
            </a:endParaRPr>
          </a:p>
          <a:p>
            <a:pPr marL="457200" lvl="1" indent="0">
              <a:buNone/>
            </a:pPr>
            <a:endParaRPr lang="en-US" sz="2800" dirty="0">
              <a:solidFill>
                <a:schemeClr val="tx1"/>
              </a:solidFill>
              <a:latin typeface="Abadi" panose="020B0604020104020204" pitchFamily="34" charset="0"/>
            </a:endParaRP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345C3781-6A3F-635C-8730-3E409CB6BB48}"/>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2013233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90818" y="463924"/>
            <a:ext cx="11201399" cy="593241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badi" panose="020B0604020104020204" pitchFamily="34" charset="0"/>
            </a:endParaRPr>
          </a:p>
        </p:txBody>
      </p:sp>
      <p:sp>
        <p:nvSpPr>
          <p:cNvPr id="6" name="Rectangle 5">
            <a:extLst>
              <a:ext uri="{FF2B5EF4-FFF2-40B4-BE49-F238E27FC236}">
                <a16:creationId xmlns:a16="http://schemas.microsoft.com/office/drawing/2014/main" id="{57982BD5-5DF7-4779-AA54-1EDF61BD5843}"/>
              </a:ext>
            </a:extLst>
          </p:cNvPr>
          <p:cNvSpPr/>
          <p:nvPr/>
        </p:nvSpPr>
        <p:spPr>
          <a:xfrm>
            <a:off x="899801" y="2503487"/>
            <a:ext cx="1968437" cy="1140310"/>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800" dirty="0">
                <a:latin typeface="Abadi" panose="020B0604020104020204" pitchFamily="34" charset="0"/>
              </a:rPr>
              <a:t>ROW Auth</a:t>
            </a:r>
          </a:p>
        </p:txBody>
      </p:sp>
      <p:sp>
        <p:nvSpPr>
          <p:cNvPr id="8" name="Rectangle 7">
            <a:extLst>
              <a:ext uri="{FF2B5EF4-FFF2-40B4-BE49-F238E27FC236}">
                <a16:creationId xmlns:a16="http://schemas.microsoft.com/office/drawing/2014/main" id="{560E7690-A6AE-4F96-A886-541AC2D70AB9}"/>
              </a:ext>
            </a:extLst>
          </p:cNvPr>
          <p:cNvSpPr/>
          <p:nvPr/>
        </p:nvSpPr>
        <p:spPr>
          <a:xfrm>
            <a:off x="1082318" y="4276332"/>
            <a:ext cx="2556805" cy="1445163"/>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solidFill>
                  <a:schemeClr val="tx1"/>
                </a:solidFill>
                <a:latin typeface="Abadi" panose="020B0604020104020204" pitchFamily="34" charset="0"/>
              </a:rPr>
              <a:t>Prepare NEPA reevaluation</a:t>
            </a:r>
          </a:p>
        </p:txBody>
      </p:sp>
      <p:sp>
        <p:nvSpPr>
          <p:cNvPr id="13" name="Rectangle 12">
            <a:extLst>
              <a:ext uri="{FF2B5EF4-FFF2-40B4-BE49-F238E27FC236}">
                <a16:creationId xmlns:a16="http://schemas.microsoft.com/office/drawing/2014/main" id="{1C56D3E5-48AA-47AA-A26C-07FEB00911A4}"/>
              </a:ext>
            </a:extLst>
          </p:cNvPr>
          <p:cNvSpPr/>
          <p:nvPr/>
        </p:nvSpPr>
        <p:spPr>
          <a:xfrm>
            <a:off x="4154421" y="4276332"/>
            <a:ext cx="2276373" cy="1402362"/>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solidFill>
                  <a:schemeClr val="tx1"/>
                </a:solidFill>
                <a:latin typeface="Abadi" panose="020B0604020104020204" pitchFamily="34" charset="0"/>
              </a:rPr>
              <a:t>NEPA </a:t>
            </a:r>
          </a:p>
          <a:p>
            <a:pPr algn="ctr"/>
            <a:r>
              <a:rPr lang="en-US" sz="2800" dirty="0">
                <a:solidFill>
                  <a:schemeClr val="tx1"/>
                </a:solidFill>
                <a:latin typeface="Abadi" panose="020B0604020104020204" pitchFamily="34" charset="0"/>
              </a:rPr>
              <a:t>re-evaluation approval</a:t>
            </a:r>
          </a:p>
        </p:txBody>
      </p:sp>
      <p:sp>
        <p:nvSpPr>
          <p:cNvPr id="14" name="Rectangle 13">
            <a:extLst>
              <a:ext uri="{FF2B5EF4-FFF2-40B4-BE49-F238E27FC236}">
                <a16:creationId xmlns:a16="http://schemas.microsoft.com/office/drawing/2014/main" id="{466BAFF4-966A-4FAD-A1FB-C859504A4480}"/>
              </a:ext>
            </a:extLst>
          </p:cNvPr>
          <p:cNvSpPr/>
          <p:nvPr/>
        </p:nvSpPr>
        <p:spPr>
          <a:xfrm>
            <a:off x="9610421" y="2503487"/>
            <a:ext cx="1441524" cy="1140310"/>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800" dirty="0">
                <a:latin typeface="Abadi" panose="020B0604020104020204" pitchFamily="34" charset="0"/>
              </a:rPr>
              <a:t>Let</a:t>
            </a:r>
            <a:r>
              <a:rPr lang="en-US" sz="2800" baseline="30000" dirty="0">
                <a:latin typeface="Abadi" panose="020B0604020104020204" pitchFamily="34" charset="0"/>
              </a:rPr>
              <a:t>1</a:t>
            </a:r>
            <a:r>
              <a:rPr lang="en-US" sz="2800" dirty="0">
                <a:latin typeface="Abadi" panose="020B0604020104020204" pitchFamily="34" charset="0"/>
              </a:rPr>
              <a:t> </a:t>
            </a:r>
          </a:p>
        </p:txBody>
      </p:sp>
      <p:sp>
        <p:nvSpPr>
          <p:cNvPr id="15" name="Arrow: Right 14">
            <a:extLst>
              <a:ext uri="{FF2B5EF4-FFF2-40B4-BE49-F238E27FC236}">
                <a16:creationId xmlns:a16="http://schemas.microsoft.com/office/drawing/2014/main" id="{3630E908-FB37-4CD7-AAA0-B09F2463E433}"/>
              </a:ext>
            </a:extLst>
          </p:cNvPr>
          <p:cNvSpPr/>
          <p:nvPr/>
        </p:nvSpPr>
        <p:spPr>
          <a:xfrm>
            <a:off x="2929454" y="2674735"/>
            <a:ext cx="6619751" cy="646331"/>
          </a:xfrm>
          <a:prstGeom prst="rightArrow">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800" dirty="0">
                <a:latin typeface="Abadi" panose="020B0604020104020204" pitchFamily="34" charset="0"/>
              </a:rPr>
              <a:t>Purchase ROW</a:t>
            </a:r>
          </a:p>
        </p:txBody>
      </p:sp>
      <p:sp>
        <p:nvSpPr>
          <p:cNvPr id="25" name="Arrow: Down 24">
            <a:extLst>
              <a:ext uri="{FF2B5EF4-FFF2-40B4-BE49-F238E27FC236}">
                <a16:creationId xmlns:a16="http://schemas.microsoft.com/office/drawing/2014/main" id="{47C1D7AB-27AD-47FB-9A50-A30D4BA1DF71}"/>
              </a:ext>
            </a:extLst>
          </p:cNvPr>
          <p:cNvSpPr/>
          <p:nvPr/>
        </p:nvSpPr>
        <p:spPr>
          <a:xfrm rot="16200000">
            <a:off x="3707463" y="4957673"/>
            <a:ext cx="400110" cy="381024"/>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800">
              <a:latin typeface="Abadi" panose="020B0604020104020204" pitchFamily="34" charset="0"/>
            </a:endParaRPr>
          </a:p>
        </p:txBody>
      </p:sp>
      <p:sp>
        <p:nvSpPr>
          <p:cNvPr id="27" name="TextBox 26">
            <a:extLst>
              <a:ext uri="{FF2B5EF4-FFF2-40B4-BE49-F238E27FC236}">
                <a16:creationId xmlns:a16="http://schemas.microsoft.com/office/drawing/2014/main" id="{A1A7B0C7-5828-433F-A41A-409DE8E4782B}"/>
              </a:ext>
            </a:extLst>
          </p:cNvPr>
          <p:cNvSpPr txBox="1"/>
          <p:nvPr/>
        </p:nvSpPr>
        <p:spPr>
          <a:xfrm>
            <a:off x="3657282" y="542582"/>
            <a:ext cx="9623547" cy="1200329"/>
          </a:xfrm>
          <a:prstGeom prst="rect">
            <a:avLst/>
          </a:prstGeom>
          <a:noFill/>
        </p:spPr>
        <p:txBody>
          <a:bodyPr wrap="square" rtlCol="0">
            <a:spAutoFit/>
          </a:bodyPr>
          <a:lstStyle/>
          <a:p>
            <a:r>
              <a:rPr lang="en-US" sz="3600" dirty="0">
                <a:latin typeface="Abadi" panose="020B0604020104020204" pitchFamily="34" charset="0"/>
              </a:rPr>
              <a:t>Environmental Process </a:t>
            </a:r>
          </a:p>
          <a:p>
            <a:r>
              <a:rPr lang="en-US" sz="3600" dirty="0">
                <a:latin typeface="Abadi" panose="020B0604020104020204" pitchFamily="34" charset="0"/>
              </a:rPr>
              <a:t>(ROW Authorization to Let)</a:t>
            </a:r>
          </a:p>
        </p:txBody>
      </p:sp>
      <p:sp>
        <p:nvSpPr>
          <p:cNvPr id="31" name="Arrow: Down 30">
            <a:extLst>
              <a:ext uri="{FF2B5EF4-FFF2-40B4-BE49-F238E27FC236}">
                <a16:creationId xmlns:a16="http://schemas.microsoft.com/office/drawing/2014/main" id="{65207A82-CB6F-41AD-9E2D-3F971F2142E4}"/>
              </a:ext>
            </a:extLst>
          </p:cNvPr>
          <p:cNvSpPr/>
          <p:nvPr/>
        </p:nvSpPr>
        <p:spPr>
          <a:xfrm rot="12918879">
            <a:off x="8115313" y="3042014"/>
            <a:ext cx="483725" cy="1513367"/>
          </a:xfrm>
          <a:prstGeom prst="downArrow">
            <a:avLst>
              <a:gd name="adj1" fmla="val 35175"/>
              <a:gd name="adj2" fmla="val 50000"/>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800">
              <a:latin typeface="Abadi" panose="020B0604020104020204" pitchFamily="34" charset="0"/>
            </a:endParaRPr>
          </a:p>
        </p:txBody>
      </p:sp>
      <p:sp>
        <p:nvSpPr>
          <p:cNvPr id="40" name="Arrow: Down 39">
            <a:extLst>
              <a:ext uri="{FF2B5EF4-FFF2-40B4-BE49-F238E27FC236}">
                <a16:creationId xmlns:a16="http://schemas.microsoft.com/office/drawing/2014/main" id="{4A666FAF-8D73-402E-9911-3DEFB89D0B9D}"/>
              </a:ext>
            </a:extLst>
          </p:cNvPr>
          <p:cNvSpPr/>
          <p:nvPr/>
        </p:nvSpPr>
        <p:spPr>
          <a:xfrm rot="16200000">
            <a:off x="6477642" y="4967538"/>
            <a:ext cx="400110" cy="381024"/>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800">
              <a:latin typeface="Abadi" panose="020B0604020104020204" pitchFamily="34" charset="0"/>
            </a:endParaRPr>
          </a:p>
        </p:txBody>
      </p:sp>
      <p:sp>
        <p:nvSpPr>
          <p:cNvPr id="21" name="Arrow: Right 20">
            <a:extLst>
              <a:ext uri="{FF2B5EF4-FFF2-40B4-BE49-F238E27FC236}">
                <a16:creationId xmlns:a16="http://schemas.microsoft.com/office/drawing/2014/main" id="{6C93CBCD-E377-CFAE-92CF-CDFBF220AAE6}"/>
              </a:ext>
            </a:extLst>
          </p:cNvPr>
          <p:cNvSpPr/>
          <p:nvPr/>
        </p:nvSpPr>
        <p:spPr>
          <a:xfrm>
            <a:off x="892885" y="1719469"/>
            <a:ext cx="7425925" cy="840615"/>
          </a:xfrm>
          <a:prstGeom prst="rightArrow">
            <a:avLst/>
          </a:prstGeom>
          <a:solidFill>
            <a:srgbClr val="00B0F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800" dirty="0">
                <a:latin typeface="Abadi" panose="020B0604020104020204" pitchFamily="34" charset="0"/>
              </a:rPr>
              <a:t>Final Design</a:t>
            </a:r>
          </a:p>
        </p:txBody>
      </p:sp>
      <p:sp>
        <p:nvSpPr>
          <p:cNvPr id="29" name="Rectangle 28">
            <a:extLst>
              <a:ext uri="{FF2B5EF4-FFF2-40B4-BE49-F238E27FC236}">
                <a16:creationId xmlns:a16="http://schemas.microsoft.com/office/drawing/2014/main" id="{2A149444-3F46-4AE2-90ED-48871D174C1E}"/>
              </a:ext>
            </a:extLst>
          </p:cNvPr>
          <p:cNvSpPr/>
          <p:nvPr/>
        </p:nvSpPr>
        <p:spPr>
          <a:xfrm>
            <a:off x="6897023" y="4276332"/>
            <a:ext cx="2305136" cy="1402362"/>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solidFill>
                  <a:schemeClr val="tx1"/>
                </a:solidFill>
                <a:latin typeface="Abadi" panose="020B0604020104020204" pitchFamily="34" charset="0"/>
              </a:rPr>
              <a:t>ENV Certification</a:t>
            </a:r>
          </a:p>
        </p:txBody>
      </p:sp>
      <p:sp>
        <p:nvSpPr>
          <p:cNvPr id="2" name="TextBox 1">
            <a:extLst>
              <a:ext uri="{FF2B5EF4-FFF2-40B4-BE49-F238E27FC236}">
                <a16:creationId xmlns:a16="http://schemas.microsoft.com/office/drawing/2014/main" id="{73C98531-0034-89F6-54B5-A13ADCC38C6A}"/>
              </a:ext>
            </a:extLst>
          </p:cNvPr>
          <p:cNvSpPr txBox="1"/>
          <p:nvPr/>
        </p:nvSpPr>
        <p:spPr>
          <a:xfrm>
            <a:off x="499783" y="5968962"/>
            <a:ext cx="9312503" cy="400110"/>
          </a:xfrm>
          <a:prstGeom prst="rect">
            <a:avLst/>
          </a:prstGeom>
          <a:noFill/>
        </p:spPr>
        <p:txBody>
          <a:bodyPr wrap="square" rtlCol="0">
            <a:spAutoFit/>
          </a:bodyPr>
          <a:lstStyle/>
          <a:p>
            <a:r>
              <a:rPr lang="en-US" sz="2000" dirty="0">
                <a:latin typeface="Abadi" panose="020B0604020104020204" pitchFamily="34" charset="0"/>
              </a:rPr>
              <a:t>Graphic representation only - Not to exact calendar timeline</a:t>
            </a:r>
          </a:p>
        </p:txBody>
      </p:sp>
    </p:spTree>
    <p:extLst>
      <p:ext uri="{BB962C8B-B14F-4D97-AF65-F5344CB8AC3E}">
        <p14:creationId xmlns:p14="http://schemas.microsoft.com/office/powerpoint/2010/main" val="17807130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97877" y="461666"/>
            <a:ext cx="11261575" cy="598619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badi" panose="020B0604020104020204" pitchFamily="34" charset="0"/>
            </a:endParaRPr>
          </a:p>
        </p:txBody>
      </p:sp>
      <p:sp>
        <p:nvSpPr>
          <p:cNvPr id="8" name="Rectangle 7">
            <a:extLst>
              <a:ext uri="{FF2B5EF4-FFF2-40B4-BE49-F238E27FC236}">
                <a16:creationId xmlns:a16="http://schemas.microsoft.com/office/drawing/2014/main" id="{560E7690-A6AE-4F96-A886-541AC2D70AB9}"/>
              </a:ext>
            </a:extLst>
          </p:cNvPr>
          <p:cNvSpPr/>
          <p:nvPr/>
        </p:nvSpPr>
        <p:spPr>
          <a:xfrm>
            <a:off x="3163591" y="4562529"/>
            <a:ext cx="1709230" cy="1322342"/>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tx1"/>
                </a:solidFill>
                <a:latin typeface="Abadi" panose="020B0604020104020204" pitchFamily="34" charset="0"/>
              </a:rPr>
              <a:t>Prepare NEPA      re-eval</a:t>
            </a:r>
          </a:p>
        </p:txBody>
      </p:sp>
      <p:sp>
        <p:nvSpPr>
          <p:cNvPr id="13" name="Rectangle 12">
            <a:extLst>
              <a:ext uri="{FF2B5EF4-FFF2-40B4-BE49-F238E27FC236}">
                <a16:creationId xmlns:a16="http://schemas.microsoft.com/office/drawing/2014/main" id="{1C56D3E5-48AA-47AA-A26C-07FEB00911A4}"/>
              </a:ext>
            </a:extLst>
          </p:cNvPr>
          <p:cNvSpPr/>
          <p:nvPr/>
        </p:nvSpPr>
        <p:spPr>
          <a:xfrm>
            <a:off x="5168956" y="4548685"/>
            <a:ext cx="1913032" cy="1322343"/>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tx1"/>
                </a:solidFill>
                <a:latin typeface="Abadi" panose="020B0604020104020204" pitchFamily="34" charset="0"/>
              </a:rPr>
              <a:t>NEPA </a:t>
            </a:r>
          </a:p>
          <a:p>
            <a:pPr algn="ctr"/>
            <a:r>
              <a:rPr lang="en-US" sz="2400" dirty="0">
                <a:solidFill>
                  <a:schemeClr val="tx1"/>
                </a:solidFill>
                <a:latin typeface="Abadi" panose="020B0604020104020204" pitchFamily="34" charset="0"/>
              </a:rPr>
              <a:t>Re-eval approval</a:t>
            </a:r>
          </a:p>
        </p:txBody>
      </p:sp>
      <p:sp>
        <p:nvSpPr>
          <p:cNvPr id="14" name="Rectangle 13">
            <a:extLst>
              <a:ext uri="{FF2B5EF4-FFF2-40B4-BE49-F238E27FC236}">
                <a16:creationId xmlns:a16="http://schemas.microsoft.com/office/drawing/2014/main" id="{466BAFF4-966A-4FAD-A1FB-C859504A4480}"/>
              </a:ext>
            </a:extLst>
          </p:cNvPr>
          <p:cNvSpPr/>
          <p:nvPr/>
        </p:nvSpPr>
        <p:spPr>
          <a:xfrm>
            <a:off x="9928413" y="2379632"/>
            <a:ext cx="1441524" cy="1140310"/>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latin typeface="Abadi" panose="020B0604020104020204" pitchFamily="34" charset="0"/>
              </a:rPr>
              <a:t>Let</a:t>
            </a:r>
            <a:r>
              <a:rPr lang="en-US" sz="2400" baseline="30000" dirty="0">
                <a:latin typeface="Abadi" panose="020B0604020104020204" pitchFamily="34" charset="0"/>
              </a:rPr>
              <a:t>1</a:t>
            </a:r>
            <a:r>
              <a:rPr lang="en-US" sz="2400" dirty="0">
                <a:latin typeface="Abadi" panose="020B0604020104020204" pitchFamily="34" charset="0"/>
              </a:rPr>
              <a:t> </a:t>
            </a:r>
          </a:p>
        </p:txBody>
      </p:sp>
      <p:sp>
        <p:nvSpPr>
          <p:cNvPr id="15" name="Arrow: Right 14">
            <a:extLst>
              <a:ext uri="{FF2B5EF4-FFF2-40B4-BE49-F238E27FC236}">
                <a16:creationId xmlns:a16="http://schemas.microsoft.com/office/drawing/2014/main" id="{3630E908-FB37-4CD7-AAA0-B09F2463E433}"/>
              </a:ext>
            </a:extLst>
          </p:cNvPr>
          <p:cNvSpPr/>
          <p:nvPr/>
        </p:nvSpPr>
        <p:spPr>
          <a:xfrm>
            <a:off x="1257746" y="2646400"/>
            <a:ext cx="8588189" cy="258314"/>
          </a:xfrm>
          <a:prstGeom prst="rightArrow">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2400">
              <a:latin typeface="Abadi" panose="020B0604020104020204" pitchFamily="34" charset="0"/>
            </a:endParaRPr>
          </a:p>
        </p:txBody>
      </p:sp>
      <p:sp>
        <p:nvSpPr>
          <p:cNvPr id="25" name="Arrow: Down 24">
            <a:extLst>
              <a:ext uri="{FF2B5EF4-FFF2-40B4-BE49-F238E27FC236}">
                <a16:creationId xmlns:a16="http://schemas.microsoft.com/office/drawing/2014/main" id="{47C1D7AB-27AD-47FB-9A50-A30D4BA1DF71}"/>
              </a:ext>
            </a:extLst>
          </p:cNvPr>
          <p:cNvSpPr/>
          <p:nvPr/>
        </p:nvSpPr>
        <p:spPr>
          <a:xfrm rot="16200000">
            <a:off x="4844811" y="4986312"/>
            <a:ext cx="333118" cy="277094"/>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latin typeface="Abadi" panose="020B0604020104020204" pitchFamily="34" charset="0"/>
            </a:endParaRPr>
          </a:p>
        </p:txBody>
      </p:sp>
      <p:sp>
        <p:nvSpPr>
          <p:cNvPr id="27" name="TextBox 26">
            <a:extLst>
              <a:ext uri="{FF2B5EF4-FFF2-40B4-BE49-F238E27FC236}">
                <a16:creationId xmlns:a16="http://schemas.microsoft.com/office/drawing/2014/main" id="{A1A7B0C7-5828-433F-A41A-409DE8E4782B}"/>
              </a:ext>
            </a:extLst>
          </p:cNvPr>
          <p:cNvSpPr txBox="1"/>
          <p:nvPr/>
        </p:nvSpPr>
        <p:spPr>
          <a:xfrm>
            <a:off x="1500594" y="504265"/>
            <a:ext cx="10755372" cy="646331"/>
          </a:xfrm>
          <a:prstGeom prst="rect">
            <a:avLst/>
          </a:prstGeom>
          <a:noFill/>
        </p:spPr>
        <p:txBody>
          <a:bodyPr wrap="square" rtlCol="0">
            <a:spAutoFit/>
          </a:bodyPr>
          <a:lstStyle/>
          <a:p>
            <a:r>
              <a:rPr lang="en-US" sz="3600" dirty="0">
                <a:latin typeface="Abadi" panose="020B0604020104020204" pitchFamily="34" charset="0"/>
              </a:rPr>
              <a:t>Environmental Process (PFPR to Let – No ROW)</a:t>
            </a:r>
          </a:p>
        </p:txBody>
      </p:sp>
      <p:sp>
        <p:nvSpPr>
          <p:cNvPr id="31" name="Arrow: Down 30">
            <a:extLst>
              <a:ext uri="{FF2B5EF4-FFF2-40B4-BE49-F238E27FC236}">
                <a16:creationId xmlns:a16="http://schemas.microsoft.com/office/drawing/2014/main" id="{65207A82-CB6F-41AD-9E2D-3F971F2142E4}"/>
              </a:ext>
            </a:extLst>
          </p:cNvPr>
          <p:cNvSpPr/>
          <p:nvPr/>
        </p:nvSpPr>
        <p:spPr>
          <a:xfrm rot="10800000">
            <a:off x="9045091" y="2817941"/>
            <a:ext cx="589954" cy="1908699"/>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latin typeface="Abadi" panose="020B0604020104020204" pitchFamily="34" charset="0"/>
            </a:endParaRPr>
          </a:p>
        </p:txBody>
      </p:sp>
      <p:sp>
        <p:nvSpPr>
          <p:cNvPr id="40" name="Arrow: Down 39">
            <a:extLst>
              <a:ext uri="{FF2B5EF4-FFF2-40B4-BE49-F238E27FC236}">
                <a16:creationId xmlns:a16="http://schemas.microsoft.com/office/drawing/2014/main" id="{4A666FAF-8D73-402E-9911-3DEFB89D0B9D}"/>
              </a:ext>
            </a:extLst>
          </p:cNvPr>
          <p:cNvSpPr/>
          <p:nvPr/>
        </p:nvSpPr>
        <p:spPr>
          <a:xfrm rot="16200000">
            <a:off x="7089730" y="5001476"/>
            <a:ext cx="338530" cy="354014"/>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latin typeface="Abadi" panose="020B0604020104020204" pitchFamily="34" charset="0"/>
            </a:endParaRPr>
          </a:p>
        </p:txBody>
      </p:sp>
      <p:sp>
        <p:nvSpPr>
          <p:cNvPr id="21" name="Arrow: Right 20">
            <a:extLst>
              <a:ext uri="{FF2B5EF4-FFF2-40B4-BE49-F238E27FC236}">
                <a16:creationId xmlns:a16="http://schemas.microsoft.com/office/drawing/2014/main" id="{6C93CBCD-E377-CFAE-92CF-CDFBF220AAE6}"/>
              </a:ext>
            </a:extLst>
          </p:cNvPr>
          <p:cNvSpPr/>
          <p:nvPr/>
        </p:nvSpPr>
        <p:spPr>
          <a:xfrm>
            <a:off x="1208497" y="1577116"/>
            <a:ext cx="7425925" cy="1332846"/>
          </a:xfrm>
          <a:prstGeom prst="rightArrow">
            <a:avLst/>
          </a:prstGeom>
          <a:solidFill>
            <a:srgbClr val="00B0F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latin typeface="Abadi" panose="020B0604020104020204" pitchFamily="34" charset="0"/>
              </a:rPr>
              <a:t>Final Design</a:t>
            </a:r>
          </a:p>
        </p:txBody>
      </p:sp>
      <p:sp>
        <p:nvSpPr>
          <p:cNvPr id="9" name="Rectangle 8">
            <a:extLst>
              <a:ext uri="{FF2B5EF4-FFF2-40B4-BE49-F238E27FC236}">
                <a16:creationId xmlns:a16="http://schemas.microsoft.com/office/drawing/2014/main" id="{41D5C59D-36C3-7558-E0B8-929889B3061C}"/>
              </a:ext>
            </a:extLst>
          </p:cNvPr>
          <p:cNvSpPr/>
          <p:nvPr/>
        </p:nvSpPr>
        <p:spPr>
          <a:xfrm>
            <a:off x="1181401" y="1912632"/>
            <a:ext cx="2372829" cy="657979"/>
          </a:xfrm>
          <a:prstGeom prst="rect">
            <a:avLst/>
          </a:prstGeom>
          <a:solidFill>
            <a:srgbClr val="FFFF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badi" panose="020B0604020104020204" pitchFamily="34" charset="0"/>
              </a:rPr>
              <a:t>Preliminary Design</a:t>
            </a:r>
          </a:p>
        </p:txBody>
      </p:sp>
      <p:cxnSp>
        <p:nvCxnSpPr>
          <p:cNvPr id="5" name="Straight Connector 4">
            <a:extLst>
              <a:ext uri="{FF2B5EF4-FFF2-40B4-BE49-F238E27FC236}">
                <a16:creationId xmlns:a16="http://schemas.microsoft.com/office/drawing/2014/main" id="{3BFFDDE3-333D-704F-E9DC-462005D224DE}"/>
              </a:ext>
            </a:extLst>
          </p:cNvPr>
          <p:cNvCxnSpPr>
            <a:cxnSpLocks/>
          </p:cNvCxnSpPr>
          <p:nvPr/>
        </p:nvCxnSpPr>
        <p:spPr>
          <a:xfrm>
            <a:off x="3340377" y="1409795"/>
            <a:ext cx="0" cy="2171620"/>
          </a:xfrm>
          <a:prstGeom prst="line">
            <a:avLst/>
          </a:prstGeom>
          <a:ln w="63500">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17CDB0AF-AF35-A409-3AAC-271448C3B5C0}"/>
              </a:ext>
            </a:extLst>
          </p:cNvPr>
          <p:cNvSpPr txBox="1"/>
          <p:nvPr/>
        </p:nvSpPr>
        <p:spPr>
          <a:xfrm>
            <a:off x="2991575" y="3476901"/>
            <a:ext cx="1345474" cy="461665"/>
          </a:xfrm>
          <a:prstGeom prst="rect">
            <a:avLst/>
          </a:prstGeom>
          <a:noFill/>
          <a:ln>
            <a:noFill/>
          </a:ln>
        </p:spPr>
        <p:txBody>
          <a:bodyPr wrap="square" rtlCol="0">
            <a:spAutoFit/>
          </a:bodyPr>
          <a:lstStyle/>
          <a:p>
            <a:r>
              <a:rPr lang="en-US" sz="2400" dirty="0">
                <a:latin typeface="Abadi" panose="020B0604020104020204" pitchFamily="34" charset="0"/>
              </a:rPr>
              <a:t>PFPR</a:t>
            </a:r>
          </a:p>
        </p:txBody>
      </p:sp>
      <p:sp>
        <p:nvSpPr>
          <p:cNvPr id="16" name="Arrow: Down 15">
            <a:extLst>
              <a:ext uri="{FF2B5EF4-FFF2-40B4-BE49-F238E27FC236}">
                <a16:creationId xmlns:a16="http://schemas.microsoft.com/office/drawing/2014/main" id="{C2A66B7C-4DB8-74D9-0076-0281F529BCB6}"/>
              </a:ext>
            </a:extLst>
          </p:cNvPr>
          <p:cNvSpPr/>
          <p:nvPr/>
        </p:nvSpPr>
        <p:spPr>
          <a:xfrm rot="12918879">
            <a:off x="2324794" y="2745738"/>
            <a:ext cx="351007" cy="1023785"/>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latin typeface="Abadi" panose="020B0604020104020204" pitchFamily="34" charset="0"/>
            </a:endParaRPr>
          </a:p>
        </p:txBody>
      </p:sp>
      <p:sp>
        <p:nvSpPr>
          <p:cNvPr id="12" name="Rectangle 11">
            <a:extLst>
              <a:ext uri="{FF2B5EF4-FFF2-40B4-BE49-F238E27FC236}">
                <a16:creationId xmlns:a16="http://schemas.microsoft.com/office/drawing/2014/main" id="{51BCD298-0487-BDBE-DE1F-8052AE5D97BC}"/>
              </a:ext>
            </a:extLst>
          </p:cNvPr>
          <p:cNvSpPr/>
          <p:nvPr/>
        </p:nvSpPr>
        <p:spPr>
          <a:xfrm>
            <a:off x="1181401" y="3185694"/>
            <a:ext cx="1549103" cy="1451975"/>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tx1"/>
                </a:solidFill>
                <a:latin typeface="Abadi" panose="020B0604020104020204" pitchFamily="34" charset="0"/>
              </a:rPr>
              <a:t>Technical Studies Complete</a:t>
            </a:r>
          </a:p>
        </p:txBody>
      </p:sp>
      <p:cxnSp>
        <p:nvCxnSpPr>
          <p:cNvPr id="18" name="Straight Connector 17">
            <a:extLst>
              <a:ext uri="{FF2B5EF4-FFF2-40B4-BE49-F238E27FC236}">
                <a16:creationId xmlns:a16="http://schemas.microsoft.com/office/drawing/2014/main" id="{0AE45B76-6130-E83A-6DFC-6C3594189FC1}"/>
              </a:ext>
            </a:extLst>
          </p:cNvPr>
          <p:cNvCxnSpPr>
            <a:cxnSpLocks/>
          </p:cNvCxnSpPr>
          <p:nvPr/>
        </p:nvCxnSpPr>
        <p:spPr>
          <a:xfrm>
            <a:off x="7254881" y="1409795"/>
            <a:ext cx="0" cy="2171620"/>
          </a:xfrm>
          <a:prstGeom prst="line">
            <a:avLst/>
          </a:prstGeom>
          <a:ln w="63500">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C224EF6-FBA2-0689-787B-E554A77AD95D}"/>
              </a:ext>
            </a:extLst>
          </p:cNvPr>
          <p:cNvSpPr txBox="1"/>
          <p:nvPr/>
        </p:nvSpPr>
        <p:spPr>
          <a:xfrm>
            <a:off x="6878280" y="3483470"/>
            <a:ext cx="1345474" cy="461665"/>
          </a:xfrm>
          <a:prstGeom prst="rect">
            <a:avLst/>
          </a:prstGeom>
          <a:noFill/>
          <a:ln>
            <a:noFill/>
          </a:ln>
        </p:spPr>
        <p:txBody>
          <a:bodyPr wrap="square" rtlCol="0">
            <a:spAutoFit/>
          </a:bodyPr>
          <a:lstStyle/>
          <a:p>
            <a:r>
              <a:rPr lang="en-US" sz="2400" dirty="0">
                <a:latin typeface="Abadi" panose="020B0604020104020204" pitchFamily="34" charset="0"/>
              </a:rPr>
              <a:t>FFPR</a:t>
            </a:r>
          </a:p>
        </p:txBody>
      </p:sp>
      <p:sp>
        <p:nvSpPr>
          <p:cNvPr id="23" name="Arrow: Down 22">
            <a:extLst>
              <a:ext uri="{FF2B5EF4-FFF2-40B4-BE49-F238E27FC236}">
                <a16:creationId xmlns:a16="http://schemas.microsoft.com/office/drawing/2014/main" id="{CB3FC191-70F9-EFB0-071E-01EC5B4E86EA}"/>
              </a:ext>
            </a:extLst>
          </p:cNvPr>
          <p:cNvSpPr/>
          <p:nvPr/>
        </p:nvSpPr>
        <p:spPr>
          <a:xfrm rot="12918879">
            <a:off x="6017231" y="2715254"/>
            <a:ext cx="351007" cy="1023785"/>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latin typeface="Abadi" panose="020B0604020104020204" pitchFamily="34" charset="0"/>
            </a:endParaRPr>
          </a:p>
        </p:txBody>
      </p:sp>
      <p:sp>
        <p:nvSpPr>
          <p:cNvPr id="22" name="Rectangle 21">
            <a:extLst>
              <a:ext uri="{FF2B5EF4-FFF2-40B4-BE49-F238E27FC236}">
                <a16:creationId xmlns:a16="http://schemas.microsoft.com/office/drawing/2014/main" id="{19175010-0F36-1C51-8150-9A5C18CBCE9B}"/>
              </a:ext>
            </a:extLst>
          </p:cNvPr>
          <p:cNvSpPr/>
          <p:nvPr/>
        </p:nvSpPr>
        <p:spPr>
          <a:xfrm>
            <a:off x="4596004" y="3194027"/>
            <a:ext cx="1549103"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tx1"/>
                </a:solidFill>
                <a:latin typeface="Abadi" panose="020B0604020104020204" pitchFamily="34" charset="0"/>
              </a:rPr>
              <a:t>NEPA doc approved</a:t>
            </a:r>
          </a:p>
        </p:txBody>
      </p:sp>
      <p:sp>
        <p:nvSpPr>
          <p:cNvPr id="2" name="TextBox 1">
            <a:extLst>
              <a:ext uri="{FF2B5EF4-FFF2-40B4-BE49-F238E27FC236}">
                <a16:creationId xmlns:a16="http://schemas.microsoft.com/office/drawing/2014/main" id="{17715277-5C87-9E86-9BE0-B2B1E68315BC}"/>
              </a:ext>
            </a:extLst>
          </p:cNvPr>
          <p:cNvSpPr txBox="1"/>
          <p:nvPr/>
        </p:nvSpPr>
        <p:spPr>
          <a:xfrm>
            <a:off x="558883" y="5974745"/>
            <a:ext cx="9182068" cy="400110"/>
          </a:xfrm>
          <a:prstGeom prst="rect">
            <a:avLst/>
          </a:prstGeom>
          <a:noFill/>
        </p:spPr>
        <p:txBody>
          <a:bodyPr wrap="square" rtlCol="0">
            <a:spAutoFit/>
          </a:bodyPr>
          <a:lstStyle/>
          <a:p>
            <a:r>
              <a:rPr lang="en-US" sz="2000" dirty="0">
                <a:latin typeface="Abadi" panose="020B0604020104020204" pitchFamily="34" charset="0"/>
              </a:rPr>
              <a:t>Graphic representation only - Not to exact calendar timeline</a:t>
            </a:r>
          </a:p>
        </p:txBody>
      </p:sp>
      <p:sp>
        <p:nvSpPr>
          <p:cNvPr id="29" name="Rectangle 28">
            <a:extLst>
              <a:ext uri="{FF2B5EF4-FFF2-40B4-BE49-F238E27FC236}">
                <a16:creationId xmlns:a16="http://schemas.microsoft.com/office/drawing/2014/main" id="{2A149444-3F46-4AE2-90ED-48871D174C1E}"/>
              </a:ext>
            </a:extLst>
          </p:cNvPr>
          <p:cNvSpPr/>
          <p:nvPr/>
        </p:nvSpPr>
        <p:spPr>
          <a:xfrm>
            <a:off x="7436000" y="4548686"/>
            <a:ext cx="2492413" cy="1322342"/>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tx1"/>
                </a:solidFill>
                <a:latin typeface="Abadi" panose="020B0604020104020204" pitchFamily="34" charset="0"/>
              </a:rPr>
              <a:t>Environmental Certification</a:t>
            </a:r>
          </a:p>
        </p:txBody>
      </p:sp>
    </p:spTree>
    <p:extLst>
      <p:ext uri="{BB962C8B-B14F-4D97-AF65-F5344CB8AC3E}">
        <p14:creationId xmlns:p14="http://schemas.microsoft.com/office/powerpoint/2010/main" val="14931137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43753" y="443753"/>
            <a:ext cx="11308976" cy="603686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1A7B0C7-5828-433F-A41A-409DE8E4782B}"/>
              </a:ext>
            </a:extLst>
          </p:cNvPr>
          <p:cNvSpPr txBox="1"/>
          <p:nvPr/>
        </p:nvSpPr>
        <p:spPr>
          <a:xfrm>
            <a:off x="994992" y="532271"/>
            <a:ext cx="10522993" cy="1200329"/>
          </a:xfrm>
          <a:prstGeom prst="rect">
            <a:avLst/>
          </a:prstGeom>
          <a:noFill/>
        </p:spPr>
        <p:txBody>
          <a:bodyPr wrap="square" rtlCol="0">
            <a:spAutoFit/>
          </a:bodyPr>
          <a:lstStyle/>
          <a:p>
            <a:pPr algn="ctr"/>
            <a:r>
              <a:rPr lang="en-US" sz="3600" dirty="0">
                <a:latin typeface="Abadi" panose="020B0604020104020204" pitchFamily="34" charset="0"/>
              </a:rPr>
              <a:t>Environmental Process </a:t>
            </a:r>
          </a:p>
          <a:p>
            <a:pPr algn="ctr"/>
            <a:r>
              <a:rPr lang="en-US" sz="3600" dirty="0">
                <a:latin typeface="Abadi" panose="020B0604020104020204" pitchFamily="34" charset="0"/>
              </a:rPr>
              <a:t>(ROW Authorization to Let)</a:t>
            </a:r>
          </a:p>
        </p:txBody>
      </p:sp>
      <p:sp>
        <p:nvSpPr>
          <p:cNvPr id="2" name="TextBox 1">
            <a:extLst>
              <a:ext uri="{FF2B5EF4-FFF2-40B4-BE49-F238E27FC236}">
                <a16:creationId xmlns:a16="http://schemas.microsoft.com/office/drawing/2014/main" id="{BC6317D9-C55B-4161-BEBC-E7E4F380DBD9}"/>
              </a:ext>
            </a:extLst>
          </p:cNvPr>
          <p:cNvSpPr txBox="1"/>
          <p:nvPr/>
        </p:nvSpPr>
        <p:spPr>
          <a:xfrm>
            <a:off x="5758061" y="2079408"/>
            <a:ext cx="5541053" cy="4401205"/>
          </a:xfrm>
          <a:prstGeom prst="rect">
            <a:avLst/>
          </a:prstGeom>
          <a:noFill/>
        </p:spPr>
        <p:txBody>
          <a:bodyPr wrap="square" rtlCol="0">
            <a:spAutoFit/>
          </a:bodyPr>
          <a:lstStyle/>
          <a:p>
            <a:pPr marL="342900" indent="-342900">
              <a:buFont typeface="Arial" panose="020B0604020202020204" pitchFamily="34" charset="0"/>
              <a:buChar char="•"/>
            </a:pPr>
            <a:r>
              <a:rPr lang="en-US" sz="2800" dirty="0">
                <a:latin typeface="Abadi" panose="020B0604020104020204" pitchFamily="34" charset="0"/>
              </a:rPr>
              <a:t>Required for any projects with environmental resources.</a:t>
            </a:r>
          </a:p>
          <a:p>
            <a:endParaRPr lang="en-US" sz="2800" dirty="0">
              <a:latin typeface="Abadi" panose="020B0604020104020204" pitchFamily="34" charset="0"/>
            </a:endParaRPr>
          </a:p>
          <a:p>
            <a:pPr marL="342900" indent="-342900">
              <a:buFont typeface="Arial" panose="020B0604020202020204" pitchFamily="34" charset="0"/>
              <a:buChar char="•"/>
            </a:pPr>
            <a:r>
              <a:rPr lang="en-US" sz="2800" b="1" dirty="0">
                <a:solidFill>
                  <a:srgbClr val="0070C0"/>
                </a:solidFill>
                <a:latin typeface="Abadi" panose="020B0604020104020204" pitchFamily="34" charset="0"/>
              </a:rPr>
              <a:t>Within the boundaries </a:t>
            </a:r>
            <a:r>
              <a:rPr lang="en-US" sz="2800" dirty="0">
                <a:latin typeface="Abadi" panose="020B0604020104020204" pitchFamily="34" charset="0"/>
              </a:rPr>
              <a:t>of the resource, the design is </a:t>
            </a:r>
            <a:r>
              <a:rPr lang="en-US" sz="2800" b="1" dirty="0">
                <a:solidFill>
                  <a:srgbClr val="0070C0"/>
                </a:solidFill>
                <a:latin typeface="Abadi" panose="020B0604020104020204" pitchFamily="34" charset="0"/>
              </a:rPr>
              <a:t>LOCKED</a:t>
            </a:r>
            <a:r>
              <a:rPr lang="en-US" sz="2800" dirty="0">
                <a:latin typeface="Abadi" panose="020B0604020104020204" pitchFamily="34" charset="0"/>
              </a:rPr>
              <a:t> and cannot be changed. </a:t>
            </a:r>
          </a:p>
          <a:p>
            <a:pPr marL="342900" indent="-342900">
              <a:buFont typeface="Arial" panose="020B0604020202020204" pitchFamily="34" charset="0"/>
              <a:buChar char="•"/>
            </a:pPr>
            <a:endParaRPr lang="en-US" sz="2800" dirty="0">
              <a:latin typeface="Abadi" panose="020B0604020104020204" pitchFamily="34" charset="0"/>
            </a:endParaRPr>
          </a:p>
          <a:p>
            <a:pPr marL="342900" indent="-342900">
              <a:buFont typeface="Arial" panose="020B0604020202020204" pitchFamily="34" charset="0"/>
              <a:buChar char="•"/>
            </a:pPr>
            <a:r>
              <a:rPr lang="en-US" sz="2800" dirty="0">
                <a:latin typeface="Abadi" panose="020B0604020104020204" pitchFamily="34" charset="0"/>
              </a:rPr>
              <a:t>Permit applications (if needed) are based on these plans. </a:t>
            </a:r>
          </a:p>
          <a:p>
            <a:pPr lvl="1"/>
            <a:endParaRPr lang="en-US" sz="2800" dirty="0">
              <a:latin typeface="Abadi" panose="020B0604020104020204" pitchFamily="34" charset="0"/>
            </a:endParaRPr>
          </a:p>
        </p:txBody>
      </p:sp>
      <p:sp>
        <p:nvSpPr>
          <p:cNvPr id="11" name="Rectangle 10">
            <a:extLst>
              <a:ext uri="{FF2B5EF4-FFF2-40B4-BE49-F238E27FC236}">
                <a16:creationId xmlns:a16="http://schemas.microsoft.com/office/drawing/2014/main" id="{D49A4AD5-1953-40EA-B69C-492A869F3393}"/>
              </a:ext>
            </a:extLst>
          </p:cNvPr>
          <p:cNvSpPr/>
          <p:nvPr/>
        </p:nvSpPr>
        <p:spPr>
          <a:xfrm>
            <a:off x="1434157" y="3822272"/>
            <a:ext cx="1823635" cy="1345211"/>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solidFill>
                  <a:schemeClr val="tx1"/>
                </a:solidFill>
                <a:latin typeface="Abadi" panose="020B0604020104020204" pitchFamily="34" charset="0"/>
              </a:rPr>
              <a:t>ENV Lockdown Plans</a:t>
            </a:r>
          </a:p>
        </p:txBody>
      </p:sp>
      <p:sp>
        <p:nvSpPr>
          <p:cNvPr id="7" name="TextBox 6">
            <a:extLst>
              <a:ext uri="{FF2B5EF4-FFF2-40B4-BE49-F238E27FC236}">
                <a16:creationId xmlns:a16="http://schemas.microsoft.com/office/drawing/2014/main" id="{7F518418-9029-D751-ABE4-1E609709DBFF}"/>
              </a:ext>
            </a:extLst>
          </p:cNvPr>
          <p:cNvSpPr txBox="1"/>
          <p:nvPr/>
        </p:nvSpPr>
        <p:spPr>
          <a:xfrm>
            <a:off x="3019948" y="4751984"/>
            <a:ext cx="2271672" cy="1384995"/>
          </a:xfrm>
          <a:prstGeom prst="rect">
            <a:avLst/>
          </a:prstGeom>
          <a:solidFill>
            <a:srgbClr val="FFFF00"/>
          </a:solidFill>
          <a:ln>
            <a:solidFill>
              <a:schemeClr val="tx1"/>
            </a:solidFill>
          </a:ln>
        </p:spPr>
        <p:txBody>
          <a:bodyPr wrap="square" rtlCol="0">
            <a:spAutoFit/>
          </a:bodyPr>
          <a:lstStyle/>
          <a:p>
            <a:r>
              <a:rPr lang="en-US" sz="2800" dirty="0">
                <a:latin typeface="Abadi" panose="020B0604020104020204" pitchFamily="34" charset="0"/>
              </a:rPr>
              <a:t>Occurs 31 or 38 weeks before Let</a:t>
            </a:r>
          </a:p>
        </p:txBody>
      </p:sp>
      <p:sp>
        <p:nvSpPr>
          <p:cNvPr id="9" name="Rectangle 8">
            <a:extLst>
              <a:ext uri="{FF2B5EF4-FFF2-40B4-BE49-F238E27FC236}">
                <a16:creationId xmlns:a16="http://schemas.microsoft.com/office/drawing/2014/main" id="{B8655240-207D-411E-D46D-6B0BCDDA8007}"/>
              </a:ext>
            </a:extLst>
          </p:cNvPr>
          <p:cNvSpPr/>
          <p:nvPr/>
        </p:nvSpPr>
        <p:spPr>
          <a:xfrm>
            <a:off x="3959996" y="2076233"/>
            <a:ext cx="1585658" cy="1345211"/>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latin typeface="Abadi" panose="020B0604020104020204" pitchFamily="34" charset="0"/>
              </a:rPr>
              <a:t>FFPR</a:t>
            </a:r>
          </a:p>
        </p:txBody>
      </p:sp>
      <p:sp>
        <p:nvSpPr>
          <p:cNvPr id="10" name="Arrow: Right 9">
            <a:extLst>
              <a:ext uri="{FF2B5EF4-FFF2-40B4-BE49-F238E27FC236}">
                <a16:creationId xmlns:a16="http://schemas.microsoft.com/office/drawing/2014/main" id="{7385445F-DA2E-6D92-76F5-A8D9B4BDBD49}"/>
              </a:ext>
            </a:extLst>
          </p:cNvPr>
          <p:cNvSpPr/>
          <p:nvPr/>
        </p:nvSpPr>
        <p:spPr>
          <a:xfrm>
            <a:off x="892886" y="2186761"/>
            <a:ext cx="3067110" cy="1200329"/>
          </a:xfrm>
          <a:prstGeom prst="rightArrow">
            <a:avLst/>
          </a:prstGeom>
          <a:solidFill>
            <a:srgbClr val="00B0F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latin typeface="Abadi" panose="020B0604020104020204" pitchFamily="34" charset="0"/>
              </a:rPr>
              <a:t>Final Design</a:t>
            </a:r>
          </a:p>
        </p:txBody>
      </p:sp>
      <p:cxnSp>
        <p:nvCxnSpPr>
          <p:cNvPr id="13" name="Straight Connector 12">
            <a:extLst>
              <a:ext uri="{FF2B5EF4-FFF2-40B4-BE49-F238E27FC236}">
                <a16:creationId xmlns:a16="http://schemas.microsoft.com/office/drawing/2014/main" id="{8ADD923C-9CE3-5A75-DB96-B6B8F4A3F166}"/>
              </a:ext>
            </a:extLst>
          </p:cNvPr>
          <p:cNvCxnSpPr/>
          <p:nvPr/>
        </p:nvCxnSpPr>
        <p:spPr>
          <a:xfrm>
            <a:off x="2338596" y="2987312"/>
            <a:ext cx="0" cy="853614"/>
          </a:xfrm>
          <a:prstGeom prst="line">
            <a:avLst/>
          </a:prstGeom>
          <a:ln w="57150">
            <a:solidFill>
              <a:schemeClr val="tx1"/>
            </a:solidFill>
            <a:prstDash val="sysDash"/>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004121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 presetClass="entr" presetSubtype="0" fill="hold" grpId="0" nodeType="afterEffect">
                                  <p:stCondLst>
                                    <p:cond delay="750"/>
                                  </p:stCondLst>
                                  <p:childTnLst>
                                    <p:set>
                                      <p:cBhvr>
                                        <p:cTn id="21" dur="1" fill="hold">
                                          <p:stCondLst>
                                            <p:cond delay="0"/>
                                          </p:stCondLst>
                                        </p:cTn>
                                        <p:tgtEl>
                                          <p:spTgt spid="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77371" y="490817"/>
            <a:ext cx="11288805" cy="593015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8" name="Rectangle 7">
            <a:extLst>
              <a:ext uri="{FF2B5EF4-FFF2-40B4-BE49-F238E27FC236}">
                <a16:creationId xmlns:a16="http://schemas.microsoft.com/office/drawing/2014/main" id="{560E7690-A6AE-4F96-A886-541AC2D70AB9}"/>
              </a:ext>
            </a:extLst>
          </p:cNvPr>
          <p:cNvSpPr/>
          <p:nvPr/>
        </p:nvSpPr>
        <p:spPr>
          <a:xfrm>
            <a:off x="6581864" y="3354472"/>
            <a:ext cx="2352370" cy="1794239"/>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200" dirty="0">
                <a:solidFill>
                  <a:schemeClr val="tx1"/>
                </a:solidFill>
                <a:latin typeface="Abadi" panose="020B0604020104020204" pitchFamily="34" charset="0"/>
              </a:rPr>
              <a:t>Update Special Studies</a:t>
            </a:r>
          </a:p>
        </p:txBody>
      </p:sp>
      <p:sp>
        <p:nvSpPr>
          <p:cNvPr id="27" name="TextBox 26">
            <a:extLst>
              <a:ext uri="{FF2B5EF4-FFF2-40B4-BE49-F238E27FC236}">
                <a16:creationId xmlns:a16="http://schemas.microsoft.com/office/drawing/2014/main" id="{A1A7B0C7-5828-433F-A41A-409DE8E4782B}"/>
              </a:ext>
            </a:extLst>
          </p:cNvPr>
          <p:cNvSpPr txBox="1"/>
          <p:nvPr/>
        </p:nvSpPr>
        <p:spPr>
          <a:xfrm>
            <a:off x="961017" y="612699"/>
            <a:ext cx="10269968" cy="1200329"/>
          </a:xfrm>
          <a:prstGeom prst="rect">
            <a:avLst/>
          </a:prstGeom>
          <a:noFill/>
        </p:spPr>
        <p:txBody>
          <a:bodyPr wrap="square" rtlCol="0">
            <a:spAutoFit/>
          </a:bodyPr>
          <a:lstStyle/>
          <a:p>
            <a:pPr algn="ctr"/>
            <a:r>
              <a:rPr lang="en-US" sz="3600" dirty="0">
                <a:latin typeface="Abadi" panose="020B0604020104020204" pitchFamily="34" charset="0"/>
              </a:rPr>
              <a:t>Environmental Process  </a:t>
            </a:r>
          </a:p>
          <a:p>
            <a:pPr algn="ctr"/>
            <a:r>
              <a:rPr lang="en-US" sz="3600" dirty="0">
                <a:latin typeface="Abadi" panose="020B0604020104020204" pitchFamily="34" charset="0"/>
              </a:rPr>
              <a:t>(ROW Authorization to Let)</a:t>
            </a:r>
          </a:p>
        </p:txBody>
      </p:sp>
      <p:sp>
        <p:nvSpPr>
          <p:cNvPr id="2" name="TextBox 1">
            <a:extLst>
              <a:ext uri="{FF2B5EF4-FFF2-40B4-BE49-F238E27FC236}">
                <a16:creationId xmlns:a16="http://schemas.microsoft.com/office/drawing/2014/main" id="{BC6317D9-C55B-4161-BEBC-E7E4F380DBD9}"/>
              </a:ext>
            </a:extLst>
          </p:cNvPr>
          <p:cNvSpPr txBox="1"/>
          <p:nvPr/>
        </p:nvSpPr>
        <p:spPr>
          <a:xfrm>
            <a:off x="961016" y="4819724"/>
            <a:ext cx="10522993" cy="1384995"/>
          </a:xfrm>
          <a:prstGeom prst="rect">
            <a:avLst/>
          </a:prstGeom>
          <a:noFill/>
        </p:spPr>
        <p:txBody>
          <a:bodyPr wrap="square" rtlCol="0">
            <a:spAutoFit/>
          </a:bodyPr>
          <a:lstStyle/>
          <a:p>
            <a:pPr lvl="1"/>
            <a:endParaRPr lang="en-US" sz="2800" dirty="0">
              <a:latin typeface="Abadi" panose="020B0604020104020204" pitchFamily="34" charset="0"/>
            </a:endParaRPr>
          </a:p>
          <a:p>
            <a:pPr marL="342900" indent="-342900">
              <a:buFont typeface="Arial" panose="020B0604020202020204" pitchFamily="34" charset="0"/>
              <a:buChar char="•"/>
            </a:pPr>
            <a:r>
              <a:rPr lang="en-US" sz="2800" dirty="0">
                <a:latin typeface="Abadi" panose="020B0604020104020204" pitchFamily="34" charset="0"/>
              </a:rPr>
              <a:t>All of the </a:t>
            </a:r>
            <a:r>
              <a:rPr lang="en-US" sz="2800" b="1" dirty="0">
                <a:solidFill>
                  <a:srgbClr val="0070C0"/>
                </a:solidFill>
                <a:latin typeface="Abadi" panose="020B0604020104020204" pitchFamily="34" charset="0"/>
              </a:rPr>
              <a:t>special studies reports are updated (re-evaluated) </a:t>
            </a:r>
            <a:r>
              <a:rPr lang="en-US" sz="2800" dirty="0">
                <a:latin typeface="Abadi" panose="020B0604020104020204" pitchFamily="34" charset="0"/>
              </a:rPr>
              <a:t>based on the accepted FFPR report and lockdown plans. </a:t>
            </a:r>
          </a:p>
        </p:txBody>
      </p:sp>
      <p:sp>
        <p:nvSpPr>
          <p:cNvPr id="10" name="Arrow: Down 9">
            <a:extLst>
              <a:ext uri="{FF2B5EF4-FFF2-40B4-BE49-F238E27FC236}">
                <a16:creationId xmlns:a16="http://schemas.microsoft.com/office/drawing/2014/main" id="{16CC96F7-7893-45A7-A0B7-5BDC00B5A2E2}"/>
              </a:ext>
            </a:extLst>
          </p:cNvPr>
          <p:cNvSpPr/>
          <p:nvPr/>
        </p:nvSpPr>
        <p:spPr>
          <a:xfrm rot="16200000" flipH="1">
            <a:off x="5973165" y="3685259"/>
            <a:ext cx="444856" cy="687810"/>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latin typeface="Abadi" panose="020B0604020104020204" pitchFamily="34" charset="0"/>
            </a:endParaRPr>
          </a:p>
        </p:txBody>
      </p:sp>
      <p:sp>
        <p:nvSpPr>
          <p:cNvPr id="11" name="Rectangle 10">
            <a:extLst>
              <a:ext uri="{FF2B5EF4-FFF2-40B4-BE49-F238E27FC236}">
                <a16:creationId xmlns:a16="http://schemas.microsoft.com/office/drawing/2014/main" id="{D49A4AD5-1953-40EA-B69C-492A869F3393}"/>
              </a:ext>
            </a:extLst>
          </p:cNvPr>
          <p:cNvSpPr/>
          <p:nvPr/>
        </p:nvSpPr>
        <p:spPr>
          <a:xfrm>
            <a:off x="4032089" y="3336376"/>
            <a:ext cx="1777234" cy="1253191"/>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tx1"/>
                </a:solidFill>
                <a:latin typeface="Abadi" panose="020B0604020104020204" pitchFamily="34" charset="0"/>
              </a:rPr>
              <a:t>ENV Lockdown Plans</a:t>
            </a:r>
          </a:p>
        </p:txBody>
      </p:sp>
      <p:sp>
        <p:nvSpPr>
          <p:cNvPr id="9" name="Rectangle 8">
            <a:extLst>
              <a:ext uri="{FF2B5EF4-FFF2-40B4-BE49-F238E27FC236}">
                <a16:creationId xmlns:a16="http://schemas.microsoft.com/office/drawing/2014/main" id="{B8655240-207D-411E-D46D-6B0BCDDA8007}"/>
              </a:ext>
            </a:extLst>
          </p:cNvPr>
          <p:cNvSpPr/>
          <p:nvPr/>
        </p:nvSpPr>
        <p:spPr>
          <a:xfrm>
            <a:off x="6329995" y="2038276"/>
            <a:ext cx="1549103"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latin typeface="Abadi" panose="020B0604020104020204" pitchFamily="34" charset="0"/>
              </a:rPr>
              <a:t>FFPR</a:t>
            </a:r>
          </a:p>
        </p:txBody>
      </p:sp>
      <p:sp>
        <p:nvSpPr>
          <p:cNvPr id="7" name="Arrow: Right 6">
            <a:extLst>
              <a:ext uri="{FF2B5EF4-FFF2-40B4-BE49-F238E27FC236}">
                <a16:creationId xmlns:a16="http://schemas.microsoft.com/office/drawing/2014/main" id="{C4256A87-7435-D156-73B8-A33DCF45DCD7}"/>
              </a:ext>
            </a:extLst>
          </p:cNvPr>
          <p:cNvSpPr/>
          <p:nvPr/>
        </p:nvSpPr>
        <p:spPr>
          <a:xfrm>
            <a:off x="961016" y="2038276"/>
            <a:ext cx="5368979" cy="1200329"/>
          </a:xfrm>
          <a:prstGeom prst="rightArrow">
            <a:avLst/>
          </a:prstGeom>
          <a:solidFill>
            <a:srgbClr val="00B0F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latin typeface="Abadi" panose="020B0604020104020204" pitchFamily="34" charset="0"/>
              </a:rPr>
              <a:t>Final Design</a:t>
            </a:r>
          </a:p>
        </p:txBody>
      </p:sp>
      <p:sp>
        <p:nvSpPr>
          <p:cNvPr id="12" name="TextBox 11">
            <a:extLst>
              <a:ext uri="{FF2B5EF4-FFF2-40B4-BE49-F238E27FC236}">
                <a16:creationId xmlns:a16="http://schemas.microsoft.com/office/drawing/2014/main" id="{CD475780-CD19-A20D-F4F1-6682D52713EA}"/>
              </a:ext>
            </a:extLst>
          </p:cNvPr>
          <p:cNvSpPr txBox="1"/>
          <p:nvPr/>
        </p:nvSpPr>
        <p:spPr>
          <a:xfrm>
            <a:off x="2987957" y="6232346"/>
            <a:ext cx="6931939" cy="461665"/>
          </a:xfrm>
          <a:prstGeom prst="rect">
            <a:avLst/>
          </a:prstGeom>
          <a:solidFill>
            <a:srgbClr val="FFFF00"/>
          </a:solidFill>
        </p:spPr>
        <p:txBody>
          <a:bodyPr wrap="square" rtlCol="0">
            <a:spAutoFit/>
          </a:bodyPr>
          <a:lstStyle/>
          <a:p>
            <a:r>
              <a:rPr lang="en-US" sz="2400" dirty="0"/>
              <a:t>Graphic is not an accurate time reference – follow P6</a:t>
            </a:r>
          </a:p>
        </p:txBody>
      </p:sp>
      <p:cxnSp>
        <p:nvCxnSpPr>
          <p:cNvPr id="14" name="Straight Connector 13">
            <a:extLst>
              <a:ext uri="{FF2B5EF4-FFF2-40B4-BE49-F238E27FC236}">
                <a16:creationId xmlns:a16="http://schemas.microsoft.com/office/drawing/2014/main" id="{47ADF041-C1F1-6975-41EC-B9699AF821AA}"/>
              </a:ext>
            </a:extLst>
          </p:cNvPr>
          <p:cNvCxnSpPr/>
          <p:nvPr/>
        </p:nvCxnSpPr>
        <p:spPr>
          <a:xfrm>
            <a:off x="4902275" y="2482762"/>
            <a:ext cx="0" cy="853614"/>
          </a:xfrm>
          <a:prstGeom prst="line">
            <a:avLst/>
          </a:prstGeom>
          <a:ln w="57150">
            <a:solidFill>
              <a:schemeClr val="tx1"/>
            </a:solidFill>
            <a:prstDash val="sysDash"/>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1731668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 presetClass="entr" presetSubtype="0" fill="hold" nodeType="afterEffect">
                                  <p:stCondLst>
                                    <p:cond delay="1250"/>
                                  </p:stCondLst>
                                  <p:childTnLst>
                                    <p:set>
                                      <p:cBhvr>
                                        <p:cTn id="12"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77372" y="477371"/>
            <a:ext cx="11261910" cy="5936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60E7690-A6AE-4F96-A886-541AC2D70AB9}"/>
              </a:ext>
            </a:extLst>
          </p:cNvPr>
          <p:cNvSpPr/>
          <p:nvPr/>
        </p:nvSpPr>
        <p:spPr>
          <a:xfrm>
            <a:off x="5432949" y="3180404"/>
            <a:ext cx="2449624"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tx1"/>
                </a:solidFill>
                <a:latin typeface="Abadi" panose="020B0604020104020204" pitchFamily="34" charset="0"/>
              </a:rPr>
              <a:t>Update Special Studies</a:t>
            </a:r>
          </a:p>
        </p:txBody>
      </p:sp>
      <p:sp>
        <p:nvSpPr>
          <p:cNvPr id="13" name="Rectangle 12">
            <a:extLst>
              <a:ext uri="{FF2B5EF4-FFF2-40B4-BE49-F238E27FC236}">
                <a16:creationId xmlns:a16="http://schemas.microsoft.com/office/drawing/2014/main" id="{1C56D3E5-48AA-47AA-A26C-07FEB00911A4}"/>
              </a:ext>
            </a:extLst>
          </p:cNvPr>
          <p:cNvSpPr/>
          <p:nvPr/>
        </p:nvSpPr>
        <p:spPr>
          <a:xfrm>
            <a:off x="8649057" y="2978438"/>
            <a:ext cx="2998442" cy="1745219"/>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solidFill>
                  <a:schemeClr val="tx1"/>
                </a:solidFill>
                <a:latin typeface="Abadi" panose="020B0604020104020204" pitchFamily="34" charset="0"/>
              </a:rPr>
              <a:t>NEPA </a:t>
            </a:r>
          </a:p>
          <a:p>
            <a:pPr algn="ctr"/>
            <a:r>
              <a:rPr lang="en-US" sz="3600" dirty="0">
                <a:solidFill>
                  <a:schemeClr val="tx1"/>
                </a:solidFill>
                <a:latin typeface="Abadi" panose="020B0604020104020204" pitchFamily="34" charset="0"/>
              </a:rPr>
              <a:t>re-evaluation</a:t>
            </a:r>
          </a:p>
          <a:p>
            <a:pPr algn="ctr"/>
            <a:r>
              <a:rPr lang="en-US" sz="3600" dirty="0">
                <a:solidFill>
                  <a:schemeClr val="tx1"/>
                </a:solidFill>
                <a:latin typeface="Abadi" panose="020B0604020104020204" pitchFamily="34" charset="0"/>
              </a:rPr>
              <a:t>approval</a:t>
            </a:r>
          </a:p>
        </p:txBody>
      </p:sp>
      <p:sp>
        <p:nvSpPr>
          <p:cNvPr id="25" name="Arrow: Down 24">
            <a:extLst>
              <a:ext uri="{FF2B5EF4-FFF2-40B4-BE49-F238E27FC236}">
                <a16:creationId xmlns:a16="http://schemas.microsoft.com/office/drawing/2014/main" id="{47C1D7AB-27AD-47FB-9A50-A30D4BA1DF71}"/>
              </a:ext>
            </a:extLst>
          </p:cNvPr>
          <p:cNvSpPr/>
          <p:nvPr/>
        </p:nvSpPr>
        <p:spPr>
          <a:xfrm rot="16200000" flipH="1">
            <a:off x="8141056" y="3365939"/>
            <a:ext cx="215131" cy="732098"/>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27" name="TextBox 26">
            <a:extLst>
              <a:ext uri="{FF2B5EF4-FFF2-40B4-BE49-F238E27FC236}">
                <a16:creationId xmlns:a16="http://schemas.microsoft.com/office/drawing/2014/main" id="{A1A7B0C7-5828-433F-A41A-409DE8E4782B}"/>
              </a:ext>
            </a:extLst>
          </p:cNvPr>
          <p:cNvSpPr txBox="1"/>
          <p:nvPr/>
        </p:nvSpPr>
        <p:spPr>
          <a:xfrm>
            <a:off x="1046798" y="641518"/>
            <a:ext cx="10522993" cy="646331"/>
          </a:xfrm>
          <a:prstGeom prst="rect">
            <a:avLst/>
          </a:prstGeom>
          <a:noFill/>
        </p:spPr>
        <p:txBody>
          <a:bodyPr wrap="square" rtlCol="0">
            <a:spAutoFit/>
          </a:bodyPr>
          <a:lstStyle/>
          <a:p>
            <a:r>
              <a:rPr lang="en-US" sz="3600" dirty="0">
                <a:latin typeface="Abadi" panose="020B0604020104020204" pitchFamily="34" charset="0"/>
              </a:rPr>
              <a:t>Environmental Process (ROW Authorization to Let)</a:t>
            </a:r>
          </a:p>
        </p:txBody>
      </p:sp>
      <p:sp>
        <p:nvSpPr>
          <p:cNvPr id="10" name="Arrow: Down 9">
            <a:extLst>
              <a:ext uri="{FF2B5EF4-FFF2-40B4-BE49-F238E27FC236}">
                <a16:creationId xmlns:a16="http://schemas.microsoft.com/office/drawing/2014/main" id="{16CC96F7-7893-45A7-A0B7-5BDC00B5A2E2}"/>
              </a:ext>
            </a:extLst>
          </p:cNvPr>
          <p:cNvSpPr/>
          <p:nvPr/>
        </p:nvSpPr>
        <p:spPr>
          <a:xfrm rot="16200000" flipH="1">
            <a:off x="4883714" y="3287379"/>
            <a:ext cx="191331" cy="913017"/>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11" name="Rectangle 10">
            <a:extLst>
              <a:ext uri="{FF2B5EF4-FFF2-40B4-BE49-F238E27FC236}">
                <a16:creationId xmlns:a16="http://schemas.microsoft.com/office/drawing/2014/main" id="{D49A4AD5-1953-40EA-B69C-492A869F3393}"/>
              </a:ext>
            </a:extLst>
          </p:cNvPr>
          <p:cNvSpPr/>
          <p:nvPr/>
        </p:nvSpPr>
        <p:spPr>
          <a:xfrm>
            <a:off x="2967520" y="3188453"/>
            <a:ext cx="1549103"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tx1"/>
                </a:solidFill>
                <a:latin typeface="Abadi" panose="020B0604020104020204" pitchFamily="34" charset="0"/>
              </a:rPr>
              <a:t>ENV Lockdown Plans</a:t>
            </a:r>
          </a:p>
        </p:txBody>
      </p:sp>
      <p:sp>
        <p:nvSpPr>
          <p:cNvPr id="9" name="Rectangle 8">
            <a:extLst>
              <a:ext uri="{FF2B5EF4-FFF2-40B4-BE49-F238E27FC236}">
                <a16:creationId xmlns:a16="http://schemas.microsoft.com/office/drawing/2014/main" id="{B8655240-207D-411E-D46D-6B0BCDDA8007}"/>
              </a:ext>
            </a:extLst>
          </p:cNvPr>
          <p:cNvSpPr/>
          <p:nvPr/>
        </p:nvSpPr>
        <p:spPr>
          <a:xfrm>
            <a:off x="6428143" y="1758999"/>
            <a:ext cx="1310640"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latin typeface="Abadi" panose="020B0604020104020204" pitchFamily="34" charset="0"/>
              </a:rPr>
              <a:t>FFPR</a:t>
            </a:r>
          </a:p>
        </p:txBody>
      </p:sp>
      <p:cxnSp>
        <p:nvCxnSpPr>
          <p:cNvPr id="14" name="Straight Connector 13">
            <a:extLst>
              <a:ext uri="{FF2B5EF4-FFF2-40B4-BE49-F238E27FC236}">
                <a16:creationId xmlns:a16="http://schemas.microsoft.com/office/drawing/2014/main" id="{47ADF041-C1F1-6975-41EC-B9699AF821AA}"/>
              </a:ext>
            </a:extLst>
          </p:cNvPr>
          <p:cNvCxnSpPr>
            <a:cxnSpLocks/>
          </p:cNvCxnSpPr>
          <p:nvPr/>
        </p:nvCxnSpPr>
        <p:spPr>
          <a:xfrm>
            <a:off x="7426065" y="2899309"/>
            <a:ext cx="0" cy="529691"/>
          </a:xfrm>
          <a:prstGeom prst="line">
            <a:avLst/>
          </a:prstGeom>
          <a:ln w="57150">
            <a:solidFill>
              <a:schemeClr val="tx1"/>
            </a:solidFill>
            <a:prstDash val="sysDash"/>
          </a:ln>
        </p:spPr>
        <p:style>
          <a:lnRef idx="2">
            <a:schemeClr val="dk1"/>
          </a:lnRef>
          <a:fillRef idx="0">
            <a:schemeClr val="dk1"/>
          </a:fillRef>
          <a:effectRef idx="1">
            <a:schemeClr val="dk1"/>
          </a:effectRef>
          <a:fontRef idx="minor">
            <a:schemeClr val="tx1"/>
          </a:fontRef>
        </p:style>
      </p:cxnSp>
      <p:sp>
        <p:nvSpPr>
          <p:cNvPr id="7" name="TextBox 6">
            <a:extLst>
              <a:ext uri="{FF2B5EF4-FFF2-40B4-BE49-F238E27FC236}">
                <a16:creationId xmlns:a16="http://schemas.microsoft.com/office/drawing/2014/main" id="{BEA7EC51-7574-321C-12B0-0D014B637ED9}"/>
              </a:ext>
            </a:extLst>
          </p:cNvPr>
          <p:cNvSpPr txBox="1"/>
          <p:nvPr/>
        </p:nvSpPr>
        <p:spPr>
          <a:xfrm>
            <a:off x="926951" y="4923528"/>
            <a:ext cx="9736568" cy="2677656"/>
          </a:xfrm>
          <a:prstGeom prst="rect">
            <a:avLst/>
          </a:prstGeom>
          <a:noFill/>
        </p:spPr>
        <p:txBody>
          <a:bodyPr wrap="square" rtlCol="0">
            <a:spAutoFit/>
          </a:bodyPr>
          <a:lstStyle/>
          <a:p>
            <a:pPr marL="342900" indent="-342900">
              <a:buFont typeface="Arial" panose="020B0604020202020204" pitchFamily="34" charset="0"/>
              <a:buChar char="•"/>
            </a:pPr>
            <a:r>
              <a:rPr lang="en-US" sz="2800" dirty="0">
                <a:latin typeface="Abadi" panose="020B0604020104020204" pitchFamily="34" charset="0"/>
              </a:rPr>
              <a:t>After the updated special studies are approved, the </a:t>
            </a:r>
            <a:r>
              <a:rPr lang="en-US" sz="2800" b="1" dirty="0">
                <a:solidFill>
                  <a:srgbClr val="0070C0"/>
                </a:solidFill>
                <a:latin typeface="Abadi" panose="020B0604020104020204" pitchFamily="34" charset="0"/>
              </a:rPr>
              <a:t>NEPA re-evaluation document </a:t>
            </a:r>
            <a:r>
              <a:rPr lang="en-US" sz="2800" dirty="0">
                <a:latin typeface="Abadi" panose="020B0604020104020204" pitchFamily="34" charset="0"/>
              </a:rPr>
              <a:t>is prepared and approved by FHWA.</a:t>
            </a:r>
          </a:p>
          <a:p>
            <a:pPr marL="342900" indent="-342900">
              <a:buFont typeface="Arial" panose="020B0604020202020204" pitchFamily="34" charset="0"/>
              <a:buChar char="•"/>
            </a:pPr>
            <a:endParaRPr lang="en-US" sz="2800" dirty="0">
              <a:latin typeface="Abadi" panose="020B0604020104020204" pitchFamily="34" charset="0"/>
            </a:endParaRPr>
          </a:p>
          <a:p>
            <a:pPr marL="342900" indent="-342900">
              <a:buFont typeface="Arial" panose="020B0604020202020204" pitchFamily="34" charset="0"/>
              <a:buChar char="•"/>
            </a:pPr>
            <a:endParaRPr lang="en-US" sz="2800" dirty="0">
              <a:latin typeface="Abadi" panose="020B0604020104020204" pitchFamily="34" charset="0"/>
            </a:endParaRPr>
          </a:p>
          <a:p>
            <a:endParaRPr lang="en-US" sz="2800" dirty="0">
              <a:latin typeface="Abadi" panose="020B0604020104020204" pitchFamily="34" charset="0"/>
            </a:endParaRPr>
          </a:p>
        </p:txBody>
      </p:sp>
      <p:sp>
        <p:nvSpPr>
          <p:cNvPr id="2" name="Arrow: Right 1">
            <a:extLst>
              <a:ext uri="{FF2B5EF4-FFF2-40B4-BE49-F238E27FC236}">
                <a16:creationId xmlns:a16="http://schemas.microsoft.com/office/drawing/2014/main" id="{69D29D57-DB2C-5BC2-FB4A-695472428F92}"/>
              </a:ext>
            </a:extLst>
          </p:cNvPr>
          <p:cNvSpPr/>
          <p:nvPr/>
        </p:nvSpPr>
        <p:spPr>
          <a:xfrm>
            <a:off x="926950" y="1731618"/>
            <a:ext cx="5501192" cy="1200329"/>
          </a:xfrm>
          <a:prstGeom prst="rightArrow">
            <a:avLst/>
          </a:prstGeom>
          <a:solidFill>
            <a:srgbClr val="00B0F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latin typeface="Abadi" panose="020B0604020104020204" pitchFamily="34" charset="0"/>
              </a:rPr>
              <a:t>Final Design</a:t>
            </a:r>
          </a:p>
        </p:txBody>
      </p:sp>
    </p:spTree>
    <p:extLst>
      <p:ext uri="{BB962C8B-B14F-4D97-AF65-F5344CB8AC3E}">
        <p14:creationId xmlns:p14="http://schemas.microsoft.com/office/powerpoint/2010/main" val="31938642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PFPR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3200" dirty="0">
                <a:solidFill>
                  <a:srgbClr val="0070C0"/>
                </a:solidFill>
                <a:latin typeface="Abadi" panose="020B0604020104020204" pitchFamily="34" charset="0"/>
              </a:rPr>
              <a:t>What is the timeframe for a PM to submit the PFPR report with responses?</a:t>
            </a:r>
          </a:p>
          <a:p>
            <a:pPr marL="514350" indent="-514350">
              <a:buClrTx/>
              <a:buAutoNum type="alphaUcPeriod"/>
            </a:pPr>
            <a:r>
              <a:rPr lang="en-US" sz="3200" dirty="0">
                <a:solidFill>
                  <a:schemeClr val="tx1"/>
                </a:solidFill>
                <a:latin typeface="Abadi" panose="020B0604020104020204" pitchFamily="34" charset="0"/>
              </a:rPr>
              <a:t>2 weeks</a:t>
            </a:r>
          </a:p>
          <a:p>
            <a:pPr marL="514350" indent="-514350">
              <a:buClrTx/>
              <a:buAutoNum type="alphaUcPeriod"/>
            </a:pPr>
            <a:r>
              <a:rPr lang="en-US" sz="3200" dirty="0">
                <a:solidFill>
                  <a:schemeClr val="tx1"/>
                </a:solidFill>
                <a:latin typeface="Abadi" panose="020B0604020104020204" pitchFamily="34" charset="0"/>
              </a:rPr>
              <a:t>4 weeks</a:t>
            </a:r>
          </a:p>
          <a:p>
            <a:pPr marL="514350" indent="-514350">
              <a:buClrTx/>
              <a:buFont typeface="Arial"/>
              <a:buAutoNum type="alphaUcPeriod"/>
            </a:pPr>
            <a:r>
              <a:rPr lang="en-US" sz="3200" dirty="0">
                <a:solidFill>
                  <a:schemeClr val="tx1"/>
                </a:solidFill>
                <a:latin typeface="Abadi" panose="020B0604020104020204" pitchFamily="34" charset="0"/>
              </a:rPr>
              <a:t>8 weeks</a:t>
            </a:r>
          </a:p>
          <a:p>
            <a:pPr marL="514350" indent="-514350">
              <a:buClrTx/>
              <a:buAutoNum type="alphaUcPeriod"/>
            </a:pPr>
            <a:r>
              <a:rPr lang="en-US" sz="3200" dirty="0">
                <a:solidFill>
                  <a:schemeClr val="tx1"/>
                </a:solidFill>
                <a:latin typeface="Abadi" panose="020B0604020104020204" pitchFamily="34" charset="0"/>
              </a:rPr>
              <a:t>30 days</a:t>
            </a:r>
          </a:p>
          <a:p>
            <a:pPr marL="0" indent="0">
              <a:buNone/>
            </a:pPr>
            <a:endParaRPr lang="en-US" sz="3200" dirty="0">
              <a:solidFill>
                <a:srgbClr val="0070C0"/>
              </a:solidFill>
              <a:latin typeface="Abadi" panose="020B0604020104020204" pitchFamily="34" charset="0"/>
            </a:endParaRPr>
          </a:p>
          <a:p>
            <a:pPr marL="0" indent="0">
              <a:buNone/>
            </a:pPr>
            <a:endParaRPr lang="en-US" sz="3200" dirty="0"/>
          </a:p>
          <a:p>
            <a:pPr marL="457200" lvl="1" indent="0">
              <a:buNone/>
            </a:pPr>
            <a:endParaRPr lang="en-US" sz="3200" dirty="0"/>
          </a:p>
        </p:txBody>
      </p:sp>
      <p:pic>
        <p:nvPicPr>
          <p:cNvPr id="4" name="Graphic 3" descr="Classroom with solid fill">
            <a:extLst>
              <a:ext uri="{FF2B5EF4-FFF2-40B4-BE49-F238E27FC236}">
                <a16:creationId xmlns:a16="http://schemas.microsoft.com/office/drawing/2014/main" id="{C52BD6F8-909C-3DA5-6224-AAC94CAF5DC3}"/>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2011834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84094" y="457199"/>
            <a:ext cx="11282082" cy="595704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60E7690-A6AE-4F96-A886-541AC2D70AB9}"/>
              </a:ext>
            </a:extLst>
          </p:cNvPr>
          <p:cNvSpPr/>
          <p:nvPr/>
        </p:nvSpPr>
        <p:spPr>
          <a:xfrm>
            <a:off x="4413256" y="2497488"/>
            <a:ext cx="1549103" cy="1197713"/>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tx1"/>
                </a:solidFill>
                <a:latin typeface="Abadi" panose="020B0604020104020204" pitchFamily="34" charset="0"/>
              </a:rPr>
              <a:t>Update Special Studies</a:t>
            </a:r>
          </a:p>
        </p:txBody>
      </p:sp>
      <p:sp>
        <p:nvSpPr>
          <p:cNvPr id="13" name="Rectangle 12">
            <a:extLst>
              <a:ext uri="{FF2B5EF4-FFF2-40B4-BE49-F238E27FC236}">
                <a16:creationId xmlns:a16="http://schemas.microsoft.com/office/drawing/2014/main" id="{1C56D3E5-48AA-47AA-A26C-07FEB00911A4}"/>
              </a:ext>
            </a:extLst>
          </p:cNvPr>
          <p:cNvSpPr/>
          <p:nvPr/>
        </p:nvSpPr>
        <p:spPr>
          <a:xfrm>
            <a:off x="6526163" y="2485578"/>
            <a:ext cx="1958666" cy="1209624"/>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solidFill>
                  <a:schemeClr val="tx1"/>
                </a:solidFill>
                <a:latin typeface="Abadi" panose="020B0604020104020204" pitchFamily="34" charset="0"/>
              </a:rPr>
              <a:t>NEPA </a:t>
            </a:r>
          </a:p>
          <a:p>
            <a:pPr algn="ctr"/>
            <a:r>
              <a:rPr lang="en-US" sz="2800" dirty="0">
                <a:solidFill>
                  <a:schemeClr val="tx1"/>
                </a:solidFill>
                <a:latin typeface="Abadi" panose="020B0604020104020204" pitchFamily="34" charset="0"/>
              </a:rPr>
              <a:t>re-eval</a:t>
            </a:r>
          </a:p>
          <a:p>
            <a:pPr algn="ctr"/>
            <a:r>
              <a:rPr lang="en-US" sz="2800" dirty="0">
                <a:solidFill>
                  <a:schemeClr val="tx1"/>
                </a:solidFill>
                <a:latin typeface="Abadi" panose="020B0604020104020204" pitchFamily="34" charset="0"/>
              </a:rPr>
              <a:t>approval</a:t>
            </a:r>
          </a:p>
        </p:txBody>
      </p:sp>
      <p:sp>
        <p:nvSpPr>
          <p:cNvPr id="27" name="TextBox 26">
            <a:extLst>
              <a:ext uri="{FF2B5EF4-FFF2-40B4-BE49-F238E27FC236}">
                <a16:creationId xmlns:a16="http://schemas.microsoft.com/office/drawing/2014/main" id="{A1A7B0C7-5828-433F-A41A-409DE8E4782B}"/>
              </a:ext>
            </a:extLst>
          </p:cNvPr>
          <p:cNvSpPr txBox="1"/>
          <p:nvPr/>
        </p:nvSpPr>
        <p:spPr>
          <a:xfrm>
            <a:off x="924791" y="520652"/>
            <a:ext cx="11202744" cy="646331"/>
          </a:xfrm>
          <a:prstGeom prst="rect">
            <a:avLst/>
          </a:prstGeom>
          <a:noFill/>
        </p:spPr>
        <p:txBody>
          <a:bodyPr wrap="square" rtlCol="0">
            <a:spAutoFit/>
          </a:bodyPr>
          <a:lstStyle/>
          <a:p>
            <a:r>
              <a:rPr lang="en-US" sz="3600" dirty="0">
                <a:latin typeface="Abadi" panose="020B0604020104020204" pitchFamily="34" charset="0"/>
              </a:rPr>
              <a:t>Environmental Process (ROW Authorization to Let)</a:t>
            </a:r>
          </a:p>
        </p:txBody>
      </p:sp>
      <p:sp>
        <p:nvSpPr>
          <p:cNvPr id="29" name="Rectangle 28">
            <a:extLst>
              <a:ext uri="{FF2B5EF4-FFF2-40B4-BE49-F238E27FC236}">
                <a16:creationId xmlns:a16="http://schemas.microsoft.com/office/drawing/2014/main" id="{2A149444-3F46-4AE2-90ED-48871D174C1E}"/>
              </a:ext>
            </a:extLst>
          </p:cNvPr>
          <p:cNvSpPr/>
          <p:nvPr/>
        </p:nvSpPr>
        <p:spPr>
          <a:xfrm>
            <a:off x="9040768" y="2042835"/>
            <a:ext cx="2104921" cy="2112755"/>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solidFill>
                  <a:schemeClr val="tx1"/>
                </a:solidFill>
                <a:latin typeface="Abadi" panose="020B0604020104020204" pitchFamily="34" charset="0"/>
              </a:rPr>
              <a:t>ENV Cert for Let</a:t>
            </a:r>
          </a:p>
        </p:txBody>
      </p:sp>
      <p:sp>
        <p:nvSpPr>
          <p:cNvPr id="10" name="Arrow: Down 9">
            <a:extLst>
              <a:ext uri="{FF2B5EF4-FFF2-40B4-BE49-F238E27FC236}">
                <a16:creationId xmlns:a16="http://schemas.microsoft.com/office/drawing/2014/main" id="{16CC96F7-7893-45A7-A0B7-5BDC00B5A2E2}"/>
              </a:ext>
            </a:extLst>
          </p:cNvPr>
          <p:cNvSpPr/>
          <p:nvPr/>
        </p:nvSpPr>
        <p:spPr>
          <a:xfrm rot="16200000" flipH="1">
            <a:off x="4089497" y="2789687"/>
            <a:ext cx="176084" cy="487406"/>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latin typeface="Abadi" panose="020B0604020104020204" pitchFamily="34" charset="0"/>
            </a:endParaRPr>
          </a:p>
        </p:txBody>
      </p:sp>
      <p:sp>
        <p:nvSpPr>
          <p:cNvPr id="11" name="Rectangle 10">
            <a:extLst>
              <a:ext uri="{FF2B5EF4-FFF2-40B4-BE49-F238E27FC236}">
                <a16:creationId xmlns:a16="http://schemas.microsoft.com/office/drawing/2014/main" id="{D49A4AD5-1953-40EA-B69C-492A869F3393}"/>
              </a:ext>
            </a:extLst>
          </p:cNvPr>
          <p:cNvSpPr/>
          <p:nvPr/>
        </p:nvSpPr>
        <p:spPr>
          <a:xfrm>
            <a:off x="2120052" y="2485578"/>
            <a:ext cx="1807536" cy="1209623"/>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tx1"/>
                </a:solidFill>
                <a:latin typeface="Abadi" panose="020B0604020104020204" pitchFamily="34" charset="0"/>
              </a:rPr>
              <a:t>ENV Lockdown Plans</a:t>
            </a:r>
          </a:p>
        </p:txBody>
      </p:sp>
      <p:sp>
        <p:nvSpPr>
          <p:cNvPr id="9" name="Rectangle 8">
            <a:extLst>
              <a:ext uri="{FF2B5EF4-FFF2-40B4-BE49-F238E27FC236}">
                <a16:creationId xmlns:a16="http://schemas.microsoft.com/office/drawing/2014/main" id="{B8655240-207D-411E-D46D-6B0BCDDA8007}"/>
              </a:ext>
            </a:extLst>
          </p:cNvPr>
          <p:cNvSpPr/>
          <p:nvPr/>
        </p:nvSpPr>
        <p:spPr>
          <a:xfrm>
            <a:off x="4126070" y="1445874"/>
            <a:ext cx="1427565" cy="646331"/>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latin typeface="Abadi" panose="020B0604020104020204" pitchFamily="34" charset="0"/>
              </a:rPr>
              <a:t>FFPR</a:t>
            </a:r>
          </a:p>
        </p:txBody>
      </p:sp>
      <p:cxnSp>
        <p:nvCxnSpPr>
          <p:cNvPr id="14" name="Straight Connector 13">
            <a:extLst>
              <a:ext uri="{FF2B5EF4-FFF2-40B4-BE49-F238E27FC236}">
                <a16:creationId xmlns:a16="http://schemas.microsoft.com/office/drawing/2014/main" id="{47ADF041-C1F1-6975-41EC-B9699AF821AA}"/>
              </a:ext>
            </a:extLst>
          </p:cNvPr>
          <p:cNvCxnSpPr>
            <a:cxnSpLocks/>
          </p:cNvCxnSpPr>
          <p:nvPr/>
        </p:nvCxnSpPr>
        <p:spPr>
          <a:xfrm>
            <a:off x="5330719" y="2042835"/>
            <a:ext cx="0" cy="552447"/>
          </a:xfrm>
          <a:prstGeom prst="line">
            <a:avLst/>
          </a:prstGeom>
          <a:ln w="57150">
            <a:solidFill>
              <a:schemeClr val="tx1"/>
            </a:solidFill>
            <a:prstDash val="sysDash"/>
          </a:ln>
        </p:spPr>
        <p:style>
          <a:lnRef idx="2">
            <a:schemeClr val="dk1"/>
          </a:lnRef>
          <a:fillRef idx="0">
            <a:schemeClr val="dk1"/>
          </a:fillRef>
          <a:effectRef idx="1">
            <a:schemeClr val="dk1"/>
          </a:effectRef>
          <a:fontRef idx="minor">
            <a:schemeClr val="tx1"/>
          </a:fontRef>
        </p:style>
      </p:cxnSp>
      <p:sp>
        <p:nvSpPr>
          <p:cNvPr id="15" name="Arrow: Down 14">
            <a:extLst>
              <a:ext uri="{FF2B5EF4-FFF2-40B4-BE49-F238E27FC236}">
                <a16:creationId xmlns:a16="http://schemas.microsoft.com/office/drawing/2014/main" id="{F3FD4105-2555-4D4C-2144-44DBCD067ACA}"/>
              </a:ext>
            </a:extLst>
          </p:cNvPr>
          <p:cNvSpPr/>
          <p:nvPr/>
        </p:nvSpPr>
        <p:spPr>
          <a:xfrm rot="16200000" flipH="1">
            <a:off x="1621712" y="2607105"/>
            <a:ext cx="247129" cy="749548"/>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latin typeface="Abadi" panose="020B0604020104020204" pitchFamily="34" charset="0"/>
            </a:endParaRPr>
          </a:p>
        </p:txBody>
      </p:sp>
      <p:sp>
        <p:nvSpPr>
          <p:cNvPr id="7" name="TextBox 6">
            <a:extLst>
              <a:ext uri="{FF2B5EF4-FFF2-40B4-BE49-F238E27FC236}">
                <a16:creationId xmlns:a16="http://schemas.microsoft.com/office/drawing/2014/main" id="{BEA7EC51-7574-321C-12B0-0D014B637ED9}"/>
              </a:ext>
            </a:extLst>
          </p:cNvPr>
          <p:cNvSpPr txBox="1"/>
          <p:nvPr/>
        </p:nvSpPr>
        <p:spPr>
          <a:xfrm>
            <a:off x="1255317" y="4755154"/>
            <a:ext cx="9975667" cy="1815882"/>
          </a:xfrm>
          <a:prstGeom prst="rect">
            <a:avLst/>
          </a:prstGeom>
          <a:noFill/>
        </p:spPr>
        <p:txBody>
          <a:bodyPr wrap="square" rtlCol="0">
            <a:spAutoFit/>
          </a:bodyPr>
          <a:lstStyle/>
          <a:p>
            <a:endParaRPr lang="en-US" sz="2800" dirty="0">
              <a:latin typeface="Abadi" panose="020B0604020104020204" pitchFamily="34" charset="0"/>
            </a:endParaRPr>
          </a:p>
          <a:p>
            <a:pPr marL="342900" indent="-342900">
              <a:buFont typeface="Arial" panose="020B0604020202020204" pitchFamily="34" charset="0"/>
              <a:buChar char="•"/>
            </a:pPr>
            <a:r>
              <a:rPr lang="en-US" sz="2800" dirty="0">
                <a:latin typeface="Abadi" panose="020B0604020104020204" pitchFamily="34" charset="0"/>
              </a:rPr>
              <a:t>After the NEPA document is approved, the project can be </a:t>
            </a:r>
            <a:r>
              <a:rPr lang="en-US" sz="2800" b="1" dirty="0">
                <a:solidFill>
                  <a:srgbClr val="0070C0"/>
                </a:solidFill>
                <a:latin typeface="Abadi" panose="020B0604020104020204" pitchFamily="34" charset="0"/>
              </a:rPr>
              <a:t>environmentally certified for let</a:t>
            </a:r>
            <a:r>
              <a:rPr lang="en-US" sz="2800" dirty="0">
                <a:latin typeface="Abadi" panose="020B0604020104020204" pitchFamily="34" charset="0"/>
              </a:rPr>
              <a:t>. </a:t>
            </a:r>
          </a:p>
          <a:p>
            <a:endParaRPr lang="en-US" sz="2800" dirty="0">
              <a:latin typeface="Abadi" panose="020B0604020104020204" pitchFamily="34" charset="0"/>
            </a:endParaRPr>
          </a:p>
        </p:txBody>
      </p:sp>
      <p:sp>
        <p:nvSpPr>
          <p:cNvPr id="12" name="TextBox 11">
            <a:extLst>
              <a:ext uri="{FF2B5EF4-FFF2-40B4-BE49-F238E27FC236}">
                <a16:creationId xmlns:a16="http://schemas.microsoft.com/office/drawing/2014/main" id="{32C08D52-97D9-872F-4E01-051E0C2A71B7}"/>
              </a:ext>
            </a:extLst>
          </p:cNvPr>
          <p:cNvSpPr txBox="1"/>
          <p:nvPr/>
        </p:nvSpPr>
        <p:spPr>
          <a:xfrm>
            <a:off x="7786795" y="3879267"/>
            <a:ext cx="2104921" cy="830997"/>
          </a:xfrm>
          <a:prstGeom prst="rect">
            <a:avLst/>
          </a:prstGeom>
          <a:solidFill>
            <a:srgbClr val="FF0000"/>
          </a:solidFill>
          <a:ln>
            <a:noFill/>
          </a:ln>
        </p:spPr>
        <p:txBody>
          <a:bodyPr wrap="square" rtlCol="0">
            <a:spAutoFit/>
          </a:bodyPr>
          <a:lstStyle/>
          <a:p>
            <a:pPr algn="ctr"/>
            <a:r>
              <a:rPr lang="en-US" sz="2400" dirty="0">
                <a:solidFill>
                  <a:schemeClr val="bg1"/>
                </a:solidFill>
                <a:latin typeface="Abadi" panose="020B0604020104020204" pitchFamily="34" charset="0"/>
                <a:cs typeface="Aharoni" panose="02010803020104030203" pitchFamily="2" charset="-79"/>
              </a:rPr>
              <a:t>Due 11 weeks before let</a:t>
            </a:r>
            <a:endParaRPr lang="en-US" sz="2400" baseline="30000" dirty="0">
              <a:solidFill>
                <a:schemeClr val="bg1"/>
              </a:solidFill>
              <a:latin typeface="Abadi" panose="020B0604020104020204" pitchFamily="34" charset="0"/>
              <a:cs typeface="Aharoni" panose="02010803020104030203" pitchFamily="2" charset="-79"/>
            </a:endParaRPr>
          </a:p>
        </p:txBody>
      </p:sp>
      <p:sp>
        <p:nvSpPr>
          <p:cNvPr id="2" name="Arrow: Down 1">
            <a:extLst>
              <a:ext uri="{FF2B5EF4-FFF2-40B4-BE49-F238E27FC236}">
                <a16:creationId xmlns:a16="http://schemas.microsoft.com/office/drawing/2014/main" id="{941368A6-A71C-B155-2BF4-F229E13E3258}"/>
              </a:ext>
            </a:extLst>
          </p:cNvPr>
          <p:cNvSpPr/>
          <p:nvPr/>
        </p:nvSpPr>
        <p:spPr>
          <a:xfrm rot="16200000" flipH="1">
            <a:off x="6156219" y="2813171"/>
            <a:ext cx="176084" cy="545476"/>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latin typeface="Abadi" panose="020B0604020104020204" pitchFamily="34" charset="0"/>
            </a:endParaRPr>
          </a:p>
        </p:txBody>
      </p:sp>
      <p:sp>
        <p:nvSpPr>
          <p:cNvPr id="16" name="Arrow: Down 15">
            <a:extLst>
              <a:ext uri="{FF2B5EF4-FFF2-40B4-BE49-F238E27FC236}">
                <a16:creationId xmlns:a16="http://schemas.microsoft.com/office/drawing/2014/main" id="{2C036F2F-F831-0280-91A9-318D0B833B48}"/>
              </a:ext>
            </a:extLst>
          </p:cNvPr>
          <p:cNvSpPr/>
          <p:nvPr/>
        </p:nvSpPr>
        <p:spPr>
          <a:xfrm rot="16200000" flipH="1">
            <a:off x="8677827" y="2811010"/>
            <a:ext cx="163749" cy="562133"/>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grpSp>
        <p:nvGrpSpPr>
          <p:cNvPr id="19" name="Group 18">
            <a:extLst>
              <a:ext uri="{FF2B5EF4-FFF2-40B4-BE49-F238E27FC236}">
                <a16:creationId xmlns:a16="http://schemas.microsoft.com/office/drawing/2014/main" id="{0654AE7E-0F11-23A1-EF9D-44C87B4E4D9E}"/>
              </a:ext>
            </a:extLst>
          </p:cNvPr>
          <p:cNvGrpSpPr/>
          <p:nvPr/>
        </p:nvGrpSpPr>
        <p:grpSpPr>
          <a:xfrm>
            <a:off x="1074168" y="3379961"/>
            <a:ext cx="1789894" cy="1690433"/>
            <a:chOff x="883722" y="3301108"/>
            <a:chExt cx="1789894" cy="1690433"/>
          </a:xfrm>
        </p:grpSpPr>
        <p:sp>
          <p:nvSpPr>
            <p:cNvPr id="17" name="Star: 10 Points 16">
              <a:extLst>
                <a:ext uri="{FF2B5EF4-FFF2-40B4-BE49-F238E27FC236}">
                  <a16:creationId xmlns:a16="http://schemas.microsoft.com/office/drawing/2014/main" id="{1DCD7A76-5075-0A01-93FA-D3FA344A89E2}"/>
                </a:ext>
              </a:extLst>
            </p:cNvPr>
            <p:cNvSpPr/>
            <p:nvPr/>
          </p:nvSpPr>
          <p:spPr>
            <a:xfrm>
              <a:off x="892886" y="3301108"/>
              <a:ext cx="1780730" cy="1690433"/>
            </a:xfrm>
            <a:prstGeom prst="star10">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latin typeface="Abadi" panose="020B0604020104020204" pitchFamily="34" charset="0"/>
              </a:endParaRPr>
            </a:p>
          </p:txBody>
        </p:sp>
        <p:sp>
          <p:nvSpPr>
            <p:cNvPr id="18" name="TextBox 17">
              <a:extLst>
                <a:ext uri="{FF2B5EF4-FFF2-40B4-BE49-F238E27FC236}">
                  <a16:creationId xmlns:a16="http://schemas.microsoft.com/office/drawing/2014/main" id="{F0B8D67F-80E4-A90B-2419-D98075590928}"/>
                </a:ext>
              </a:extLst>
            </p:cNvPr>
            <p:cNvSpPr txBox="1"/>
            <p:nvPr/>
          </p:nvSpPr>
          <p:spPr>
            <a:xfrm>
              <a:off x="883722" y="3486378"/>
              <a:ext cx="1780731" cy="1200329"/>
            </a:xfrm>
            <a:prstGeom prst="rect">
              <a:avLst/>
            </a:prstGeom>
            <a:noFill/>
          </p:spPr>
          <p:txBody>
            <a:bodyPr wrap="square" rtlCol="0">
              <a:spAutoFit/>
            </a:bodyPr>
            <a:lstStyle/>
            <a:p>
              <a:pPr algn="ctr"/>
              <a:r>
                <a:rPr lang="en-US" sz="2400" b="1" dirty="0">
                  <a:latin typeface="Abadi" panose="020B0604020104020204" pitchFamily="34" charset="0"/>
                </a:rPr>
                <a:t>31 or 38 weeks before let</a:t>
              </a:r>
            </a:p>
          </p:txBody>
        </p:sp>
      </p:grpSp>
    </p:spTree>
    <p:extLst>
      <p:ext uri="{BB962C8B-B14F-4D97-AF65-F5344CB8AC3E}">
        <p14:creationId xmlns:p14="http://schemas.microsoft.com/office/powerpoint/2010/main" val="22061028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792219" y="3024890"/>
            <a:ext cx="9601196" cy="3147864"/>
          </a:xfrm>
        </p:spPr>
        <p:txBody>
          <a:bodyPr>
            <a:normAutofit/>
          </a:bodyPr>
          <a:lstStyle/>
          <a:p>
            <a:r>
              <a:rPr lang="en-US" sz="2800" dirty="0">
                <a:solidFill>
                  <a:schemeClr val="tx1"/>
                </a:solidFill>
                <a:latin typeface="Abadi" panose="020B0604020104020204" pitchFamily="34" charset="0"/>
              </a:rPr>
              <a:t>Lockdown plans are prepared </a:t>
            </a:r>
            <a:r>
              <a:rPr lang="en-US" sz="2800" u="sng" dirty="0">
                <a:solidFill>
                  <a:schemeClr val="tx1"/>
                </a:solidFill>
                <a:latin typeface="Abadi" panose="020B0604020104020204" pitchFamily="34" charset="0"/>
              </a:rPr>
              <a:t>before</a:t>
            </a:r>
            <a:r>
              <a:rPr lang="en-US" sz="2800" dirty="0">
                <a:solidFill>
                  <a:schemeClr val="tx1"/>
                </a:solidFill>
                <a:latin typeface="Abadi" panose="020B0604020104020204" pitchFamily="34" charset="0"/>
              </a:rPr>
              <a:t> FFPR request.</a:t>
            </a:r>
          </a:p>
          <a:p>
            <a:pPr marL="0" indent="0">
              <a:buNone/>
            </a:pPr>
            <a:endParaRPr lang="en-US" sz="1400" dirty="0">
              <a:solidFill>
                <a:schemeClr val="tx1"/>
              </a:solidFill>
              <a:latin typeface="Abadi" panose="020B0604020104020204" pitchFamily="34" charset="0"/>
            </a:endParaRPr>
          </a:p>
          <a:p>
            <a:r>
              <a:rPr lang="en-US" sz="2800" b="1" dirty="0">
                <a:solidFill>
                  <a:srgbClr val="0070C0"/>
                </a:solidFill>
                <a:latin typeface="Abadi" panose="020B0604020104020204" pitchFamily="34" charset="0"/>
              </a:rPr>
              <a:t>Lockdown plans </a:t>
            </a:r>
            <a:r>
              <a:rPr lang="en-US" sz="2800" dirty="0">
                <a:latin typeface="Abadi" panose="020B0604020104020204" pitchFamily="34" charset="0"/>
              </a:rPr>
              <a:t>are required to either:</a:t>
            </a:r>
          </a:p>
          <a:p>
            <a:pPr lvl="1"/>
            <a:r>
              <a:rPr lang="en-US" sz="2800" dirty="0">
                <a:latin typeface="Abadi" panose="020B0604020104020204" pitchFamily="34" charset="0"/>
              </a:rPr>
              <a:t>Show that the </a:t>
            </a:r>
            <a:r>
              <a:rPr lang="en-US" sz="2800" b="1" dirty="0">
                <a:solidFill>
                  <a:srgbClr val="0070C0"/>
                </a:solidFill>
                <a:latin typeface="Abadi" panose="020B0604020104020204" pitchFamily="34" charset="0"/>
              </a:rPr>
              <a:t>impacts</a:t>
            </a:r>
            <a:r>
              <a:rPr lang="en-US" sz="2800" dirty="0">
                <a:latin typeface="Abadi" panose="020B0604020104020204" pitchFamily="34" charset="0"/>
              </a:rPr>
              <a:t> to resources </a:t>
            </a:r>
            <a:r>
              <a:rPr lang="en-US" sz="2800" b="1" dirty="0">
                <a:solidFill>
                  <a:srgbClr val="0070C0"/>
                </a:solidFill>
                <a:latin typeface="Abadi" panose="020B0604020104020204" pitchFamily="34" charset="0"/>
              </a:rPr>
              <a:t>have not changed</a:t>
            </a:r>
            <a:r>
              <a:rPr lang="en-US" sz="2800" dirty="0">
                <a:latin typeface="Abadi" panose="020B0604020104020204" pitchFamily="34" charset="0"/>
              </a:rPr>
              <a:t>; or</a:t>
            </a:r>
          </a:p>
          <a:p>
            <a:pPr lvl="1"/>
            <a:r>
              <a:rPr lang="en-US" sz="2800" dirty="0">
                <a:solidFill>
                  <a:schemeClr val="tx1"/>
                </a:solidFill>
                <a:latin typeface="Abadi" panose="020B0604020104020204" pitchFamily="34" charset="0"/>
              </a:rPr>
              <a:t>Provide the </a:t>
            </a:r>
            <a:r>
              <a:rPr lang="en-US" sz="2800" b="1" dirty="0">
                <a:solidFill>
                  <a:srgbClr val="0070C0"/>
                </a:solidFill>
                <a:latin typeface="Abadi" panose="020B0604020104020204" pitchFamily="34" charset="0"/>
              </a:rPr>
              <a:t>finalized impact </a:t>
            </a:r>
            <a:r>
              <a:rPr lang="en-US" sz="2800" dirty="0">
                <a:solidFill>
                  <a:schemeClr val="tx1"/>
                </a:solidFill>
                <a:latin typeface="Abadi" panose="020B0604020104020204" pitchFamily="34" charset="0"/>
              </a:rPr>
              <a:t>information.</a:t>
            </a:r>
          </a:p>
          <a:p>
            <a:pPr marL="4763" lvl="1" indent="0">
              <a:buNone/>
            </a:pPr>
            <a:endParaRPr lang="en-US" sz="2800" dirty="0">
              <a:latin typeface="Abadi" panose="020B0604020104020204" pitchFamily="34" charset="0"/>
            </a:endParaRPr>
          </a:p>
          <a:p>
            <a:pPr lvl="1"/>
            <a:endParaRPr lang="en-US" dirty="0">
              <a:latin typeface="Abadi" panose="020B0604020104020204" pitchFamily="34" charset="0"/>
            </a:endParaRP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pPr marL="457200" lvl="1" indent="0">
              <a:buNone/>
            </a:pPr>
            <a:endParaRPr lang="en-US" dirty="0">
              <a:highlight>
                <a:srgbClr val="FFFF00"/>
              </a:highlight>
              <a:latin typeface="Abadi" panose="020B0604020104020204" pitchFamily="34" charset="0"/>
            </a:endParaRP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endParaRPr lang="en-US" dirty="0">
              <a:latin typeface="Abadi" panose="020B0604020104020204" pitchFamily="34" charset="0"/>
            </a:endParaRPr>
          </a:p>
        </p:txBody>
      </p:sp>
      <p:sp>
        <p:nvSpPr>
          <p:cNvPr id="7" name="Title 1">
            <a:extLst>
              <a:ext uri="{FF2B5EF4-FFF2-40B4-BE49-F238E27FC236}">
                <a16:creationId xmlns:a16="http://schemas.microsoft.com/office/drawing/2014/main" id="{626771A3-A0F6-8436-ADC6-920D8C47B260}"/>
              </a:ext>
            </a:extLst>
          </p:cNvPr>
          <p:cNvSpPr>
            <a:spLocks noGrp="1"/>
          </p:cNvSpPr>
          <p:nvPr>
            <p:ph type="title"/>
          </p:nvPr>
        </p:nvSpPr>
        <p:spPr>
          <a:xfrm>
            <a:off x="4096009" y="685247"/>
            <a:ext cx="5710825" cy="1818042"/>
          </a:xfrm>
        </p:spPr>
        <p:txBody>
          <a:bodyPr>
            <a:normAutofit/>
          </a:bodyPr>
          <a:lstStyle/>
          <a:p>
            <a:r>
              <a:rPr lang="en-US" b="1" dirty="0">
                <a:latin typeface="Abadi" panose="020B0604020104020204" pitchFamily="34" charset="0"/>
              </a:rPr>
              <a:t>(Environmental) Lockdown Plans</a:t>
            </a:r>
          </a:p>
        </p:txBody>
      </p:sp>
      <p:sp>
        <p:nvSpPr>
          <p:cNvPr id="8" name="Rectangle 7">
            <a:extLst>
              <a:ext uri="{FF2B5EF4-FFF2-40B4-BE49-F238E27FC236}">
                <a16:creationId xmlns:a16="http://schemas.microsoft.com/office/drawing/2014/main" id="{38792867-7595-E096-136E-44E0976D23FE}"/>
              </a:ext>
            </a:extLst>
          </p:cNvPr>
          <p:cNvSpPr/>
          <p:nvPr/>
        </p:nvSpPr>
        <p:spPr>
          <a:xfrm>
            <a:off x="1561656" y="1550565"/>
            <a:ext cx="1363260" cy="901018"/>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solidFill>
                  <a:schemeClr val="tx1"/>
                </a:solidFill>
                <a:latin typeface="Abadi" panose="020B0604020104020204" pitchFamily="34" charset="0"/>
              </a:rPr>
              <a:t>Lockdown Plans for Permits</a:t>
            </a:r>
          </a:p>
        </p:txBody>
      </p:sp>
      <p:sp>
        <p:nvSpPr>
          <p:cNvPr id="9" name="Rectangle 8">
            <a:extLst>
              <a:ext uri="{FF2B5EF4-FFF2-40B4-BE49-F238E27FC236}">
                <a16:creationId xmlns:a16="http://schemas.microsoft.com/office/drawing/2014/main" id="{7B53A946-4944-EE67-AA50-F2B43AD53B1D}"/>
              </a:ext>
            </a:extLst>
          </p:cNvPr>
          <p:cNvSpPr/>
          <p:nvPr/>
        </p:nvSpPr>
        <p:spPr>
          <a:xfrm>
            <a:off x="3160674" y="578801"/>
            <a:ext cx="1363262" cy="901018"/>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latin typeface="Abadi" panose="020B0604020104020204" pitchFamily="34" charset="0"/>
              </a:rPr>
              <a:t>FFPR</a:t>
            </a:r>
          </a:p>
        </p:txBody>
      </p:sp>
      <p:cxnSp>
        <p:nvCxnSpPr>
          <p:cNvPr id="10" name="Straight Connector 9">
            <a:extLst>
              <a:ext uri="{FF2B5EF4-FFF2-40B4-BE49-F238E27FC236}">
                <a16:creationId xmlns:a16="http://schemas.microsoft.com/office/drawing/2014/main" id="{76E0556B-01CF-52FE-360C-93C4B8073DC1}"/>
              </a:ext>
            </a:extLst>
          </p:cNvPr>
          <p:cNvCxnSpPr/>
          <p:nvPr/>
        </p:nvCxnSpPr>
        <p:spPr>
          <a:xfrm>
            <a:off x="2673001" y="1035731"/>
            <a:ext cx="0" cy="674484"/>
          </a:xfrm>
          <a:prstGeom prst="line">
            <a:avLst/>
          </a:prstGeom>
          <a:ln w="57150">
            <a:solidFill>
              <a:schemeClr val="tx1"/>
            </a:solidFill>
            <a:prstDash val="sysDash"/>
          </a:ln>
        </p:spPr>
        <p:style>
          <a:lnRef idx="2">
            <a:schemeClr val="dk1"/>
          </a:lnRef>
          <a:fillRef idx="0">
            <a:schemeClr val="dk1"/>
          </a:fillRef>
          <a:effectRef idx="1">
            <a:schemeClr val="dk1"/>
          </a:effectRef>
          <a:fontRef idx="minor">
            <a:schemeClr val="tx1"/>
          </a:fontRef>
        </p:style>
      </p:cxnSp>
      <p:sp>
        <p:nvSpPr>
          <p:cNvPr id="2" name="Arrow: Right 1">
            <a:extLst>
              <a:ext uri="{FF2B5EF4-FFF2-40B4-BE49-F238E27FC236}">
                <a16:creationId xmlns:a16="http://schemas.microsoft.com/office/drawing/2014/main" id="{7C1B9724-3686-3E49-473C-4E388D199088}"/>
              </a:ext>
            </a:extLst>
          </p:cNvPr>
          <p:cNvSpPr/>
          <p:nvPr/>
        </p:nvSpPr>
        <p:spPr>
          <a:xfrm>
            <a:off x="907400" y="649547"/>
            <a:ext cx="2253274" cy="772368"/>
          </a:xfrm>
          <a:prstGeom prst="rightArrow">
            <a:avLst/>
          </a:prstGeom>
          <a:solidFill>
            <a:srgbClr val="00B0F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latin typeface="Abadi" panose="020B0604020104020204" pitchFamily="34" charset="0"/>
              </a:rPr>
              <a:t>Final Design</a:t>
            </a:r>
          </a:p>
        </p:txBody>
      </p:sp>
    </p:spTree>
    <p:extLst>
      <p:ext uri="{BB962C8B-B14F-4D97-AF65-F5344CB8AC3E}">
        <p14:creationId xmlns:p14="http://schemas.microsoft.com/office/powerpoint/2010/main" val="2151548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1000"/>
                                  </p:stCondLst>
                                  <p:childTnLst>
                                    <p:set>
                                      <p:cBhvr>
                                        <p:cTn id="13" dur="1" fill="hold">
                                          <p:stCondLst>
                                            <p:cond delay="0"/>
                                          </p:stCondLst>
                                        </p:cTn>
                                        <p:tgtEl>
                                          <p:spTgt spid="3">
                                            <p:txEl>
                                              <p:pRg st="3" end="3"/>
                                            </p:txEl>
                                          </p:spTgt>
                                        </p:tgtEl>
                                        <p:attrNameLst>
                                          <p:attrName>style.visibility</p:attrName>
                                        </p:attrNameLst>
                                      </p:cBhvr>
                                      <p:to>
                                        <p:strVal val="visible"/>
                                      </p:to>
                                    </p:set>
                                  </p:childTnLst>
                                </p:cTn>
                              </p:par>
                            </p:childTnLst>
                          </p:cTn>
                        </p:par>
                        <p:par>
                          <p:cTn id="14" fill="hold">
                            <p:stCondLst>
                              <p:cond delay="1000"/>
                            </p:stCondLst>
                            <p:childTnLst>
                              <p:par>
                                <p:cTn id="15" presetID="1" presetClass="entr" presetSubtype="0" fill="hold" nodeType="afterEffect">
                                  <p:stCondLst>
                                    <p:cond delay="150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844926" y="2586073"/>
            <a:ext cx="10896598" cy="3833111"/>
          </a:xfrm>
        </p:spPr>
        <p:txBody>
          <a:bodyPr>
            <a:noAutofit/>
          </a:bodyPr>
          <a:lstStyle/>
          <a:p>
            <a:r>
              <a:rPr lang="en-US" dirty="0">
                <a:latin typeface="Abadi" panose="020B0604020104020204" pitchFamily="34" charset="0"/>
              </a:rPr>
              <a:t>Lockdown plans are due to OES either </a:t>
            </a:r>
            <a:r>
              <a:rPr lang="en-US" dirty="0">
                <a:solidFill>
                  <a:srgbClr val="FF0000"/>
                </a:solidFill>
                <a:latin typeface="Abadi" panose="020B0604020104020204" pitchFamily="34" charset="0"/>
              </a:rPr>
              <a:t>31 or 38 weeks </a:t>
            </a:r>
            <a:r>
              <a:rPr lang="en-US" u="sng" dirty="0">
                <a:solidFill>
                  <a:srgbClr val="FF0000"/>
                </a:solidFill>
                <a:latin typeface="Abadi" panose="020B0604020104020204" pitchFamily="34" charset="0"/>
              </a:rPr>
              <a:t>before</a:t>
            </a:r>
            <a:r>
              <a:rPr lang="en-US" dirty="0">
                <a:solidFill>
                  <a:srgbClr val="FF0000"/>
                </a:solidFill>
                <a:latin typeface="Abadi" panose="020B0604020104020204" pitchFamily="34" charset="0"/>
              </a:rPr>
              <a:t> let</a:t>
            </a:r>
            <a:r>
              <a:rPr lang="en-US" dirty="0">
                <a:latin typeface="Abadi" panose="020B0604020104020204" pitchFamily="34" charset="0"/>
              </a:rPr>
              <a:t>.</a:t>
            </a:r>
          </a:p>
          <a:p>
            <a:pPr lvl="1"/>
            <a:r>
              <a:rPr lang="en-US" sz="2400" b="1" dirty="0">
                <a:solidFill>
                  <a:srgbClr val="0070C0"/>
                </a:solidFill>
                <a:latin typeface="Abadi" panose="020B0604020104020204" pitchFamily="34" charset="0"/>
              </a:rPr>
              <a:t>31 weeks:  </a:t>
            </a:r>
          </a:p>
          <a:p>
            <a:pPr lvl="2"/>
            <a:r>
              <a:rPr lang="en-US" sz="2400" dirty="0">
                <a:latin typeface="Abadi" panose="020B0604020104020204" pitchFamily="34" charset="0"/>
              </a:rPr>
              <a:t>Section 404 permit [Regional Permit (RP) or Nationwide Permit (NWP)]</a:t>
            </a:r>
          </a:p>
          <a:p>
            <a:pPr lvl="2"/>
            <a:r>
              <a:rPr lang="en-US" sz="2400" dirty="0">
                <a:latin typeface="Abadi" panose="020B0604020104020204" pitchFamily="34" charset="0"/>
              </a:rPr>
              <a:t>Georgia Buffer Variance (BV).</a:t>
            </a:r>
          </a:p>
          <a:p>
            <a:pPr lvl="1"/>
            <a:r>
              <a:rPr lang="en-US" sz="2400" b="1" dirty="0">
                <a:solidFill>
                  <a:srgbClr val="0070C0"/>
                </a:solidFill>
                <a:latin typeface="Abadi" panose="020B0604020104020204" pitchFamily="34" charset="0"/>
              </a:rPr>
              <a:t>38 weeks: </a:t>
            </a:r>
          </a:p>
          <a:p>
            <a:pPr lvl="2"/>
            <a:r>
              <a:rPr lang="en-US" sz="2400" dirty="0">
                <a:latin typeface="Abadi" panose="020B0604020104020204" pitchFamily="34" charset="0"/>
              </a:rPr>
              <a:t>Section 404 permit [Individual Permit (IP)]</a:t>
            </a:r>
          </a:p>
          <a:p>
            <a:pPr marL="339725" lvl="1" indent="-339725"/>
            <a:r>
              <a:rPr lang="en-US" sz="2400" dirty="0">
                <a:latin typeface="Abadi" panose="020B0604020104020204" pitchFamily="34" charset="0"/>
              </a:rPr>
              <a:t>Submit </a:t>
            </a:r>
            <a:r>
              <a:rPr lang="en-US" sz="2400" dirty="0">
                <a:solidFill>
                  <a:srgbClr val="00B0F0"/>
                </a:solidFill>
                <a:latin typeface="Abadi" panose="020B0604020104020204" pitchFamily="34" charset="0"/>
              </a:rPr>
              <a:t>“Environmental Lockdown Plans Submission” </a:t>
            </a:r>
            <a:r>
              <a:rPr lang="en-US" sz="2400" dirty="0">
                <a:latin typeface="Abadi" panose="020B0604020104020204" pitchFamily="34" charset="0"/>
              </a:rPr>
              <a:t>letter to OES.</a:t>
            </a:r>
          </a:p>
          <a:p>
            <a:pPr lvl="1"/>
            <a:endParaRPr lang="en-US" sz="2400" dirty="0">
              <a:latin typeface="Abadi" panose="020B0604020104020204" pitchFamily="34" charset="0"/>
            </a:endParaRPr>
          </a:p>
          <a:p>
            <a:pPr lvl="1"/>
            <a:endParaRPr lang="en-US" sz="2400" dirty="0">
              <a:latin typeface="Abadi" panose="020B0604020104020204" pitchFamily="34" charset="0"/>
            </a:endParaRPr>
          </a:p>
          <a:p>
            <a:pPr marL="457200" lvl="1" indent="0">
              <a:buNone/>
            </a:pPr>
            <a:endParaRPr lang="en-US" sz="2400" dirty="0">
              <a:latin typeface="Abadi" panose="020B0604020104020204" pitchFamily="34" charset="0"/>
            </a:endParaRPr>
          </a:p>
          <a:p>
            <a:pPr marL="457200" lvl="1" indent="0">
              <a:buNone/>
            </a:pPr>
            <a:endParaRPr lang="en-US" sz="2400" dirty="0">
              <a:highlight>
                <a:srgbClr val="FFFF00"/>
              </a:highlight>
              <a:latin typeface="Abadi" panose="020B0604020104020204" pitchFamily="34" charset="0"/>
            </a:endParaRPr>
          </a:p>
          <a:p>
            <a:pPr lvl="1"/>
            <a:endParaRPr lang="en-US" sz="2400" dirty="0">
              <a:latin typeface="Abadi" panose="020B0604020104020204" pitchFamily="34" charset="0"/>
            </a:endParaRPr>
          </a:p>
          <a:p>
            <a:pPr marL="457200" lvl="1" indent="0">
              <a:buNone/>
            </a:pPr>
            <a:endParaRPr lang="en-US" sz="2400" dirty="0">
              <a:latin typeface="Abadi" panose="020B0604020104020204" pitchFamily="34" charset="0"/>
            </a:endParaRPr>
          </a:p>
          <a:p>
            <a:endParaRPr lang="en-US" dirty="0"/>
          </a:p>
        </p:txBody>
      </p:sp>
      <p:pic>
        <p:nvPicPr>
          <p:cNvPr id="6" name="Picture 5" descr="A picture containing website&#10;&#10;Description automatically generated">
            <a:extLst>
              <a:ext uri="{FF2B5EF4-FFF2-40B4-BE49-F238E27FC236}">
                <a16:creationId xmlns:a16="http://schemas.microsoft.com/office/drawing/2014/main" id="{7DB5BB54-B7F6-4961-84EA-DF9435A1A4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5914" y="643174"/>
            <a:ext cx="3062663" cy="1642825"/>
          </a:xfrm>
          <a:prstGeom prst="rect">
            <a:avLst/>
          </a:prstGeom>
        </p:spPr>
      </p:pic>
      <p:sp>
        <p:nvSpPr>
          <p:cNvPr id="7" name="Title 1">
            <a:extLst>
              <a:ext uri="{FF2B5EF4-FFF2-40B4-BE49-F238E27FC236}">
                <a16:creationId xmlns:a16="http://schemas.microsoft.com/office/drawing/2014/main" id="{626771A3-A0F6-8436-ADC6-920D8C47B260}"/>
              </a:ext>
            </a:extLst>
          </p:cNvPr>
          <p:cNvSpPr>
            <a:spLocks noGrp="1"/>
          </p:cNvSpPr>
          <p:nvPr>
            <p:ph type="title"/>
          </p:nvPr>
        </p:nvSpPr>
        <p:spPr>
          <a:xfrm>
            <a:off x="4096009" y="685247"/>
            <a:ext cx="5710825" cy="1818042"/>
          </a:xfrm>
        </p:spPr>
        <p:txBody>
          <a:bodyPr>
            <a:normAutofit/>
          </a:bodyPr>
          <a:lstStyle/>
          <a:p>
            <a:r>
              <a:rPr lang="en-US" b="1" dirty="0"/>
              <a:t>(Environmental) Lockdown Plans</a:t>
            </a:r>
          </a:p>
        </p:txBody>
      </p:sp>
    </p:spTree>
    <p:extLst>
      <p:ext uri="{BB962C8B-B14F-4D97-AF65-F5344CB8AC3E}">
        <p14:creationId xmlns:p14="http://schemas.microsoft.com/office/powerpoint/2010/main" val="1596610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NEPA Re-evaluations</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2" y="2659829"/>
            <a:ext cx="9601196" cy="3929929"/>
          </a:xfrm>
        </p:spPr>
        <p:txBody>
          <a:bodyPr>
            <a:noAutofit/>
          </a:bodyPr>
          <a:lstStyle/>
          <a:p>
            <a:r>
              <a:rPr lang="en-US" sz="2800" dirty="0">
                <a:solidFill>
                  <a:schemeClr val="tx1"/>
                </a:solidFill>
                <a:latin typeface="Abadi" panose="020B0604020104020204" pitchFamily="34" charset="0"/>
              </a:rPr>
              <a:t>NEPA re-evaluations are needed </a:t>
            </a:r>
            <a:r>
              <a:rPr lang="en-US" sz="2800" dirty="0">
                <a:latin typeface="Abadi" panose="020B0604020104020204" pitchFamily="34" charset="0"/>
              </a:rPr>
              <a:t>to </a:t>
            </a:r>
            <a:r>
              <a:rPr lang="en-US" sz="2800" b="1" dirty="0">
                <a:solidFill>
                  <a:srgbClr val="0070C0"/>
                </a:solidFill>
                <a:latin typeface="Abadi" panose="020B0604020104020204" pitchFamily="34" charset="0"/>
              </a:rPr>
              <a:t>certify for Let</a:t>
            </a:r>
            <a:r>
              <a:rPr lang="en-US" sz="2800" dirty="0">
                <a:latin typeface="Abadi" panose="020B0604020104020204" pitchFamily="34" charset="0"/>
              </a:rPr>
              <a:t>.</a:t>
            </a:r>
          </a:p>
          <a:p>
            <a:pPr lvl="1"/>
            <a:r>
              <a:rPr lang="en-US" sz="2800" b="1" dirty="0">
                <a:solidFill>
                  <a:srgbClr val="0070C0"/>
                </a:solidFill>
                <a:latin typeface="Abadi" panose="020B0604020104020204" pitchFamily="34" charset="0"/>
              </a:rPr>
              <a:t>All special studies will have an updated report or memo </a:t>
            </a:r>
            <a:r>
              <a:rPr lang="en-US" sz="2800" dirty="0">
                <a:latin typeface="Abadi" panose="020B0604020104020204" pitchFamily="34" charset="0"/>
              </a:rPr>
              <a:t>to identify any changes (or no changes).</a:t>
            </a:r>
          </a:p>
          <a:p>
            <a:pPr lvl="1"/>
            <a:r>
              <a:rPr lang="en-US" sz="2800" dirty="0">
                <a:latin typeface="Abadi" panose="020B0604020104020204" pitchFamily="34" charset="0"/>
              </a:rPr>
              <a:t>Then the </a:t>
            </a:r>
            <a:r>
              <a:rPr lang="en-US" sz="2800" b="1" dirty="0">
                <a:solidFill>
                  <a:srgbClr val="0070C0"/>
                </a:solidFill>
                <a:latin typeface="Abadi" panose="020B0604020104020204" pitchFamily="34" charset="0"/>
              </a:rPr>
              <a:t>NEPA Re-evaluation</a:t>
            </a:r>
            <a:r>
              <a:rPr lang="en-US" sz="2800" dirty="0">
                <a:latin typeface="Abadi" panose="020B0604020104020204" pitchFamily="34" charset="0"/>
              </a:rPr>
              <a:t> is </a:t>
            </a:r>
            <a:r>
              <a:rPr lang="en-US" sz="2800" b="1" dirty="0">
                <a:solidFill>
                  <a:srgbClr val="0070C0"/>
                </a:solidFill>
                <a:latin typeface="Abadi" panose="020B0604020104020204" pitchFamily="34" charset="0"/>
              </a:rPr>
              <a:t>prepared and approved by FHWA.</a:t>
            </a:r>
          </a:p>
          <a:p>
            <a:pPr marL="0" indent="0">
              <a:buNone/>
            </a:pPr>
            <a:endParaRPr lang="en-US" sz="1600" dirty="0">
              <a:solidFill>
                <a:srgbClr val="FF0000"/>
              </a:solidFill>
              <a:latin typeface="Abadi" panose="020B0604020104020204" pitchFamily="34" charset="0"/>
            </a:endParaRPr>
          </a:p>
          <a:p>
            <a:pPr marL="0" indent="0">
              <a:buNone/>
            </a:pPr>
            <a:r>
              <a:rPr lang="en-US" sz="2800" dirty="0">
                <a:solidFill>
                  <a:srgbClr val="FF0000"/>
                </a:solidFill>
                <a:latin typeface="Abadi" panose="020B0604020104020204" pitchFamily="34" charset="0"/>
              </a:rPr>
              <a:t>Note: The re-evaluations are based on the lockdown plans. </a:t>
            </a:r>
          </a:p>
          <a:p>
            <a:pPr lvl="1"/>
            <a:endParaRPr lang="en-US" sz="2800" dirty="0">
              <a:latin typeface="Abadi" panose="020B0604020104020204" pitchFamily="34" charset="0"/>
            </a:endParaRPr>
          </a:p>
          <a:p>
            <a:pPr marL="457200" lvl="1" indent="0">
              <a:buNone/>
            </a:pPr>
            <a:endParaRPr lang="en-US" sz="2800" dirty="0">
              <a:latin typeface="Abadi" panose="020B0604020104020204" pitchFamily="34" charset="0"/>
            </a:endParaRPr>
          </a:p>
          <a:p>
            <a:pPr marL="457200" lvl="1" indent="0">
              <a:buNone/>
            </a:pPr>
            <a:endParaRPr lang="en-US" sz="2800" dirty="0">
              <a:highlight>
                <a:srgbClr val="FFFF00"/>
              </a:highlight>
              <a:latin typeface="Abadi" panose="020B0604020104020204" pitchFamily="34" charset="0"/>
            </a:endParaRPr>
          </a:p>
          <a:p>
            <a:pPr lvl="1"/>
            <a:endParaRPr lang="en-US" sz="2800" dirty="0">
              <a:latin typeface="Abadi" panose="020B0604020104020204" pitchFamily="34" charset="0"/>
            </a:endParaRPr>
          </a:p>
          <a:p>
            <a:pPr marL="457200" lvl="1" indent="0">
              <a:buNone/>
            </a:pPr>
            <a:endParaRPr lang="en-US" sz="2800" dirty="0">
              <a:latin typeface="Abadi" panose="020B0604020104020204" pitchFamily="34" charset="0"/>
            </a:endParaRPr>
          </a:p>
          <a:p>
            <a:endParaRPr lang="en-US" sz="2800" dirty="0"/>
          </a:p>
        </p:txBody>
      </p:sp>
      <p:pic>
        <p:nvPicPr>
          <p:cNvPr id="6" name="Picture 5" descr="Diagram&#10;&#10;Description automatically generated">
            <a:extLst>
              <a:ext uri="{FF2B5EF4-FFF2-40B4-BE49-F238E27FC236}">
                <a16:creationId xmlns:a16="http://schemas.microsoft.com/office/drawing/2014/main" id="{FC45D526-9EF1-46A4-B8CE-6692340337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6754" y="496142"/>
            <a:ext cx="1800842" cy="1925324"/>
          </a:xfrm>
          <a:prstGeom prst="rect">
            <a:avLst/>
          </a:prstGeom>
        </p:spPr>
      </p:pic>
    </p:spTree>
    <p:extLst>
      <p:ext uri="{BB962C8B-B14F-4D97-AF65-F5344CB8AC3E}">
        <p14:creationId xmlns:p14="http://schemas.microsoft.com/office/powerpoint/2010/main" val="445188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NEPA Re-evaluations</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2556932"/>
            <a:ext cx="9601196" cy="3775078"/>
          </a:xfrm>
        </p:spPr>
        <p:txBody>
          <a:bodyPr>
            <a:normAutofit/>
          </a:bodyPr>
          <a:lstStyle/>
          <a:p>
            <a:r>
              <a:rPr lang="en-US" sz="2800" dirty="0">
                <a:latin typeface="Abadi" panose="020B0604020104020204" pitchFamily="34" charset="0"/>
              </a:rPr>
              <a:t>(Consultant) NEPA re-evaluation document: </a:t>
            </a:r>
          </a:p>
          <a:p>
            <a:pPr lvl="1"/>
            <a:r>
              <a:rPr lang="en-US" sz="2800" dirty="0">
                <a:latin typeface="Abadi" panose="020B0604020104020204" pitchFamily="34" charset="0"/>
              </a:rPr>
              <a:t>Submitted from consultant to OES.</a:t>
            </a:r>
          </a:p>
          <a:p>
            <a:pPr lvl="1"/>
            <a:r>
              <a:rPr lang="en-US" sz="2800" dirty="0">
                <a:latin typeface="Abadi" panose="020B0604020104020204" pitchFamily="34" charset="0"/>
              </a:rPr>
              <a:t>No letters or emails are needed.</a:t>
            </a:r>
          </a:p>
          <a:p>
            <a:pPr marL="457200" lvl="1" indent="0">
              <a:buNone/>
            </a:pPr>
            <a:endParaRPr lang="en-US" sz="1400" dirty="0">
              <a:latin typeface="Abadi" panose="020B0604020104020204" pitchFamily="34" charset="0"/>
            </a:endParaRPr>
          </a:p>
          <a:p>
            <a:r>
              <a:rPr lang="en-US" sz="2800" dirty="0">
                <a:latin typeface="Abadi" panose="020B0604020104020204" pitchFamily="34" charset="0"/>
              </a:rPr>
              <a:t>(In-house) NEPA re-evaluation document:</a:t>
            </a:r>
          </a:p>
          <a:p>
            <a:pPr lvl="1"/>
            <a:r>
              <a:rPr lang="en-US" sz="2800" dirty="0">
                <a:latin typeface="Abadi" panose="020B0604020104020204" pitchFamily="34" charset="0"/>
              </a:rPr>
              <a:t>Submit “</a:t>
            </a:r>
            <a:r>
              <a:rPr lang="en-US" sz="2800" dirty="0">
                <a:solidFill>
                  <a:srgbClr val="00B0F0"/>
                </a:solidFill>
                <a:latin typeface="Abadi" panose="020B0604020104020204" pitchFamily="34" charset="0"/>
              </a:rPr>
              <a:t>Project Changes &amp; Revised Request to Assess Project Impacts” </a:t>
            </a:r>
            <a:r>
              <a:rPr lang="en-US" sz="2800" dirty="0">
                <a:latin typeface="Abadi" panose="020B0604020104020204" pitchFamily="34" charset="0"/>
              </a:rPr>
              <a:t>form (on OES website)</a:t>
            </a:r>
          </a:p>
          <a:p>
            <a:pPr lvl="1"/>
            <a:endParaRPr lang="en-US" sz="2800" dirty="0">
              <a:latin typeface="Abadi" panose="020B0604020104020204" pitchFamily="34" charset="0"/>
            </a:endParaRPr>
          </a:p>
          <a:p>
            <a:pPr marL="0" indent="0">
              <a:buNone/>
            </a:pPr>
            <a:endParaRPr lang="en-US" dirty="0">
              <a:solidFill>
                <a:srgbClr val="0070C0"/>
              </a:solidFill>
              <a:latin typeface="Abadi" panose="020B0604020104020204" pitchFamily="34" charset="0"/>
            </a:endParaRPr>
          </a:p>
          <a:p>
            <a:pPr lvl="1"/>
            <a:endParaRPr lang="en-US" dirty="0">
              <a:latin typeface="Abadi" panose="020B0604020104020204" pitchFamily="34" charset="0"/>
            </a:endParaRPr>
          </a:p>
          <a:p>
            <a:pPr lvl="1"/>
            <a:endParaRPr lang="en-US" dirty="0">
              <a:latin typeface="Abadi" panose="020B0604020104020204" pitchFamily="34" charset="0"/>
            </a:endParaRP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pPr marL="457200" lvl="1" indent="0">
              <a:buNone/>
            </a:pPr>
            <a:endParaRPr lang="en-US" dirty="0">
              <a:highlight>
                <a:srgbClr val="FFFF00"/>
              </a:highlight>
              <a:latin typeface="Abadi" panose="020B0604020104020204" pitchFamily="34" charset="0"/>
            </a:endParaRP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endParaRPr lang="en-US" dirty="0"/>
          </a:p>
        </p:txBody>
      </p:sp>
      <p:pic>
        <p:nvPicPr>
          <p:cNvPr id="5" name="Picture 4" descr="Diagram&#10;&#10;Description automatically generated">
            <a:extLst>
              <a:ext uri="{FF2B5EF4-FFF2-40B4-BE49-F238E27FC236}">
                <a16:creationId xmlns:a16="http://schemas.microsoft.com/office/drawing/2014/main" id="{C2130CDB-1D89-443F-8BB1-0953E2FC5B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6062" y="525990"/>
            <a:ext cx="2409825" cy="1895475"/>
          </a:xfrm>
          <a:prstGeom prst="rect">
            <a:avLst/>
          </a:prstGeom>
        </p:spPr>
      </p:pic>
    </p:spTree>
    <p:extLst>
      <p:ext uri="{BB962C8B-B14F-4D97-AF65-F5344CB8AC3E}">
        <p14:creationId xmlns:p14="http://schemas.microsoft.com/office/powerpoint/2010/main" val="3947596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5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1000"/>
                                  </p:stCondLst>
                                  <p:childTnLst>
                                    <p:set>
                                      <p:cBhvr>
                                        <p:cTn id="19"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NEPA Re-evaluations</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2" y="3183950"/>
            <a:ext cx="9601196" cy="3775078"/>
          </a:xfrm>
        </p:spPr>
        <p:txBody>
          <a:bodyPr>
            <a:normAutofit/>
          </a:bodyPr>
          <a:lstStyle/>
          <a:p>
            <a:r>
              <a:rPr lang="en-US" sz="2800" b="1" dirty="0">
                <a:solidFill>
                  <a:srgbClr val="0070C0"/>
                </a:solidFill>
                <a:latin typeface="Abadi" panose="020B0604020104020204" pitchFamily="34" charset="0"/>
              </a:rPr>
              <a:t>Approval of the NEPA re-evaluation </a:t>
            </a:r>
            <a:r>
              <a:rPr lang="en-US" sz="2800" dirty="0">
                <a:latin typeface="Abadi" panose="020B0604020104020204" pitchFamily="34" charset="0"/>
              </a:rPr>
              <a:t>document will </a:t>
            </a:r>
            <a:r>
              <a:rPr lang="en-US" sz="2800" b="1" dirty="0">
                <a:solidFill>
                  <a:srgbClr val="0070C0"/>
                </a:solidFill>
                <a:latin typeface="Abadi" panose="020B0604020104020204" pitchFamily="34" charset="0"/>
              </a:rPr>
              <a:t>trigger </a:t>
            </a:r>
            <a:r>
              <a:rPr lang="en-US" sz="2800" dirty="0">
                <a:latin typeface="Abadi" panose="020B0604020104020204" pitchFamily="34" charset="0"/>
              </a:rPr>
              <a:t>OES to </a:t>
            </a:r>
            <a:r>
              <a:rPr lang="en-US" sz="2800" b="1" dirty="0">
                <a:solidFill>
                  <a:srgbClr val="0070C0"/>
                </a:solidFill>
                <a:latin typeface="Abadi" panose="020B0604020104020204" pitchFamily="34" charset="0"/>
              </a:rPr>
              <a:t>certify for Let</a:t>
            </a:r>
            <a:r>
              <a:rPr lang="en-US" sz="2800" dirty="0">
                <a:latin typeface="Abadi" panose="020B0604020104020204" pitchFamily="34" charset="0"/>
              </a:rPr>
              <a:t>.</a:t>
            </a:r>
          </a:p>
          <a:p>
            <a:pPr lvl="1"/>
            <a:r>
              <a:rPr lang="en-US" sz="2800" dirty="0">
                <a:latin typeface="Abadi" panose="020B0604020104020204" pitchFamily="34" charset="0"/>
              </a:rPr>
              <a:t>No action is needed by the PM.</a:t>
            </a:r>
          </a:p>
          <a:p>
            <a:pPr lvl="1"/>
            <a:endParaRPr lang="en-US" dirty="0">
              <a:latin typeface="Abadi" panose="020B0604020104020204" pitchFamily="34" charset="0"/>
            </a:endParaRPr>
          </a:p>
          <a:p>
            <a:pPr lvl="1"/>
            <a:endParaRPr lang="en-US" dirty="0">
              <a:latin typeface="Abadi" panose="020B0604020104020204" pitchFamily="34" charset="0"/>
            </a:endParaRP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pPr marL="457200" lvl="1" indent="0">
              <a:buNone/>
            </a:pPr>
            <a:endParaRPr lang="en-US" dirty="0">
              <a:highlight>
                <a:srgbClr val="FFFF00"/>
              </a:highlight>
              <a:latin typeface="Abadi" panose="020B0604020104020204" pitchFamily="34" charset="0"/>
            </a:endParaRP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endParaRPr lang="en-US" dirty="0"/>
          </a:p>
        </p:txBody>
      </p:sp>
      <p:pic>
        <p:nvPicPr>
          <p:cNvPr id="5" name="Picture 4" descr="Diagram&#10;&#10;Description automatically generated">
            <a:extLst>
              <a:ext uri="{FF2B5EF4-FFF2-40B4-BE49-F238E27FC236}">
                <a16:creationId xmlns:a16="http://schemas.microsoft.com/office/drawing/2014/main" id="{C2130CDB-1D89-443F-8BB1-0953E2FC5B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6062" y="525990"/>
            <a:ext cx="2409825" cy="1895475"/>
          </a:xfrm>
          <a:prstGeom prst="rect">
            <a:avLst/>
          </a:prstGeom>
        </p:spPr>
      </p:pic>
    </p:spTree>
    <p:extLst>
      <p:ext uri="{BB962C8B-B14F-4D97-AF65-F5344CB8AC3E}">
        <p14:creationId xmlns:p14="http://schemas.microsoft.com/office/powerpoint/2010/main" val="2544118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NEPA Re-evaluations</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2556932"/>
            <a:ext cx="9601196" cy="3775078"/>
          </a:xfrm>
        </p:spPr>
        <p:txBody>
          <a:bodyPr>
            <a:normAutofit/>
          </a:bodyPr>
          <a:lstStyle/>
          <a:p>
            <a:r>
              <a:rPr lang="en-US" sz="2800" dirty="0">
                <a:solidFill>
                  <a:schemeClr val="tx1"/>
                </a:solidFill>
                <a:latin typeface="Abadi" panose="020B0604020104020204" pitchFamily="34" charset="0"/>
              </a:rPr>
              <a:t>For</a:t>
            </a:r>
            <a:r>
              <a:rPr lang="en-US" sz="2800" dirty="0">
                <a:solidFill>
                  <a:srgbClr val="00B050"/>
                </a:solidFill>
                <a:latin typeface="Abadi" panose="020B0604020104020204" pitchFamily="34" charset="0"/>
              </a:rPr>
              <a:t> </a:t>
            </a:r>
            <a:r>
              <a:rPr lang="en-US" sz="2800" b="1" dirty="0">
                <a:solidFill>
                  <a:srgbClr val="00B050"/>
                </a:solidFill>
                <a:latin typeface="Abadi" panose="020B0604020104020204" pitchFamily="34" charset="0"/>
              </a:rPr>
              <a:t>accelerated schedule projects </a:t>
            </a:r>
            <a:r>
              <a:rPr lang="en-US" sz="2800" dirty="0">
                <a:solidFill>
                  <a:schemeClr val="tx1"/>
                </a:solidFill>
                <a:latin typeface="Abadi" panose="020B0604020104020204" pitchFamily="34" charset="0"/>
              </a:rPr>
              <a:t>or</a:t>
            </a:r>
            <a:r>
              <a:rPr lang="en-US" sz="2800" dirty="0">
                <a:solidFill>
                  <a:srgbClr val="00B050"/>
                </a:solidFill>
                <a:latin typeface="Abadi" panose="020B0604020104020204" pitchFamily="34" charset="0"/>
              </a:rPr>
              <a:t> </a:t>
            </a:r>
            <a:r>
              <a:rPr lang="en-US" sz="2800" b="1" dirty="0">
                <a:solidFill>
                  <a:srgbClr val="00B050"/>
                </a:solidFill>
                <a:latin typeface="Abadi" panose="020B0604020104020204" pitchFamily="34" charset="0"/>
              </a:rPr>
              <a:t>projects without ROW</a:t>
            </a:r>
            <a:r>
              <a:rPr lang="en-US" sz="2800" dirty="0">
                <a:solidFill>
                  <a:srgbClr val="00B050"/>
                </a:solidFill>
                <a:latin typeface="Abadi" panose="020B0604020104020204" pitchFamily="34" charset="0"/>
              </a:rPr>
              <a:t>, </a:t>
            </a:r>
            <a:r>
              <a:rPr lang="en-US" sz="2800" dirty="0">
                <a:solidFill>
                  <a:schemeClr val="tx1"/>
                </a:solidFill>
                <a:latin typeface="Abadi" panose="020B0604020104020204" pitchFamily="34" charset="0"/>
              </a:rPr>
              <a:t>the same process would apply to the NEPA document approval.</a:t>
            </a:r>
          </a:p>
          <a:p>
            <a:pPr marL="0" indent="0">
              <a:buNone/>
            </a:pPr>
            <a:endParaRPr lang="en-US" sz="1200" dirty="0">
              <a:solidFill>
                <a:schemeClr val="tx1"/>
              </a:solidFill>
              <a:latin typeface="Abadi" panose="020B0604020104020204" pitchFamily="34" charset="0"/>
            </a:endParaRPr>
          </a:p>
          <a:p>
            <a:pPr lvl="1"/>
            <a:r>
              <a:rPr lang="en-US" sz="2800" u="sng" dirty="0">
                <a:solidFill>
                  <a:srgbClr val="00B050"/>
                </a:solidFill>
                <a:latin typeface="Abadi" panose="020B0604020104020204" pitchFamily="34" charset="0"/>
              </a:rPr>
              <a:t>NEPA </a:t>
            </a:r>
            <a:r>
              <a:rPr lang="en-US" sz="2800" dirty="0">
                <a:solidFill>
                  <a:schemeClr val="tx1"/>
                </a:solidFill>
                <a:latin typeface="Abadi" panose="020B0604020104020204" pitchFamily="34" charset="0"/>
              </a:rPr>
              <a:t>would need to be first approved </a:t>
            </a:r>
            <a:r>
              <a:rPr lang="en-US" sz="2800" u="sng" dirty="0">
                <a:solidFill>
                  <a:srgbClr val="00B050"/>
                </a:solidFill>
                <a:latin typeface="Abadi" panose="020B0604020104020204" pitchFamily="34" charset="0"/>
              </a:rPr>
              <a:t>prior</a:t>
            </a:r>
            <a:r>
              <a:rPr lang="en-US" sz="2800" dirty="0">
                <a:solidFill>
                  <a:srgbClr val="00B050"/>
                </a:solidFill>
                <a:latin typeface="Abadi" panose="020B0604020104020204" pitchFamily="34" charset="0"/>
              </a:rPr>
              <a:t> to FFPR.</a:t>
            </a:r>
          </a:p>
          <a:p>
            <a:pPr marL="457200" lvl="1" indent="0">
              <a:buNone/>
            </a:pPr>
            <a:endParaRPr lang="en-US" sz="1200" dirty="0">
              <a:solidFill>
                <a:srgbClr val="00B050"/>
              </a:solidFill>
              <a:latin typeface="Abadi" panose="020B0604020104020204" pitchFamily="34" charset="0"/>
            </a:endParaRPr>
          </a:p>
          <a:p>
            <a:pPr lvl="1"/>
            <a:r>
              <a:rPr lang="en-US" sz="2800" u="sng" dirty="0">
                <a:solidFill>
                  <a:srgbClr val="00B050"/>
                </a:solidFill>
                <a:latin typeface="Abadi" panose="020B0604020104020204" pitchFamily="34" charset="0"/>
              </a:rPr>
              <a:t>NEPA re-evaluation </a:t>
            </a:r>
            <a:r>
              <a:rPr lang="en-US" sz="2800" dirty="0">
                <a:solidFill>
                  <a:schemeClr val="tx1"/>
                </a:solidFill>
                <a:latin typeface="Abadi" panose="020B0604020104020204" pitchFamily="34" charset="0"/>
              </a:rPr>
              <a:t>would be approved </a:t>
            </a:r>
            <a:r>
              <a:rPr lang="en-US" sz="2800" u="sng" dirty="0">
                <a:solidFill>
                  <a:srgbClr val="00B050"/>
                </a:solidFill>
                <a:latin typeface="Abadi" panose="020B0604020104020204" pitchFamily="34" charset="0"/>
              </a:rPr>
              <a:t>after</a:t>
            </a:r>
            <a:r>
              <a:rPr lang="en-US" sz="2800" dirty="0">
                <a:solidFill>
                  <a:srgbClr val="00B050"/>
                </a:solidFill>
                <a:latin typeface="Abadi" panose="020B0604020104020204" pitchFamily="34" charset="0"/>
              </a:rPr>
              <a:t> FFPR.  </a:t>
            </a:r>
          </a:p>
          <a:p>
            <a:pPr lvl="1"/>
            <a:endParaRPr lang="en-US" dirty="0">
              <a:latin typeface="Abadi" panose="020B0604020104020204" pitchFamily="34" charset="0"/>
            </a:endParaRPr>
          </a:p>
          <a:p>
            <a:pPr lvl="1"/>
            <a:endParaRPr lang="en-US" dirty="0">
              <a:latin typeface="Abadi" panose="020B0604020104020204" pitchFamily="34" charset="0"/>
            </a:endParaRP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pPr marL="457200" lvl="1" indent="0">
              <a:buNone/>
            </a:pPr>
            <a:endParaRPr lang="en-US" dirty="0">
              <a:highlight>
                <a:srgbClr val="FFFF00"/>
              </a:highlight>
              <a:latin typeface="Abadi" panose="020B0604020104020204" pitchFamily="34" charset="0"/>
            </a:endParaRP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endParaRPr lang="en-US" dirty="0"/>
          </a:p>
        </p:txBody>
      </p:sp>
      <p:pic>
        <p:nvPicPr>
          <p:cNvPr id="5" name="Picture 4" descr="Diagram&#10;&#10;Description automatically generated">
            <a:extLst>
              <a:ext uri="{FF2B5EF4-FFF2-40B4-BE49-F238E27FC236}">
                <a16:creationId xmlns:a16="http://schemas.microsoft.com/office/drawing/2014/main" id="{C2130CDB-1D89-443F-8BB1-0953E2FC5B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6062" y="525990"/>
            <a:ext cx="2409825" cy="1895475"/>
          </a:xfrm>
          <a:prstGeom prst="rect">
            <a:avLst/>
          </a:prstGeom>
        </p:spPr>
      </p:pic>
    </p:spTree>
    <p:extLst>
      <p:ext uri="{BB962C8B-B14F-4D97-AF65-F5344CB8AC3E}">
        <p14:creationId xmlns:p14="http://schemas.microsoft.com/office/powerpoint/2010/main" val="78839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500"/>
                                  </p:stCondLst>
                                  <p:childTnLst>
                                    <p:set>
                                      <p:cBhvr>
                                        <p:cTn id="9" dur="1" fill="hold">
                                          <p:stCondLst>
                                            <p:cond delay="0"/>
                                          </p:stCondLst>
                                        </p:cTn>
                                        <p:tgtEl>
                                          <p:spTgt spid="3">
                                            <p:txEl>
                                              <p:pRg st="2" end="2"/>
                                            </p:txEl>
                                          </p:spTgt>
                                        </p:tgtEl>
                                        <p:attrNameLst>
                                          <p:attrName>style.visibility</p:attrName>
                                        </p:attrNameLst>
                                      </p:cBhvr>
                                      <p:to>
                                        <p:strVal val="visible"/>
                                      </p:to>
                                    </p:set>
                                  </p:childTnLst>
                                </p:cTn>
                              </p:par>
                            </p:childTnLst>
                          </p:cTn>
                        </p:par>
                        <p:par>
                          <p:cTn id="10" fill="hold">
                            <p:stCondLst>
                              <p:cond delay="1500"/>
                            </p:stCondLst>
                            <p:childTnLst>
                              <p:par>
                                <p:cTn id="11" presetID="1" presetClass="entr" presetSubtype="0" fill="hold" nodeType="afterEffect">
                                  <p:stCondLst>
                                    <p:cond delay="150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Environmental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3200" dirty="0">
                <a:solidFill>
                  <a:srgbClr val="0070C0"/>
                </a:solidFill>
                <a:latin typeface="Abadi" panose="020B0604020104020204" pitchFamily="34" charset="0"/>
              </a:rPr>
              <a:t>If a project has an approved NEPA document, when does the </a:t>
            </a:r>
            <a:r>
              <a:rPr lang="en-US" sz="3200">
                <a:solidFill>
                  <a:srgbClr val="0070C0"/>
                </a:solidFill>
                <a:latin typeface="Abadi" panose="020B0604020104020204" pitchFamily="34" charset="0"/>
              </a:rPr>
              <a:t>NEPA document re-evaluation </a:t>
            </a:r>
            <a:r>
              <a:rPr lang="en-US" sz="3200" dirty="0">
                <a:solidFill>
                  <a:srgbClr val="0070C0"/>
                </a:solidFill>
                <a:latin typeface="Abadi" panose="020B0604020104020204" pitchFamily="34" charset="0"/>
              </a:rPr>
              <a:t>take place?</a:t>
            </a:r>
          </a:p>
          <a:p>
            <a:pPr marL="971550" lvl="1" indent="-514350">
              <a:buClr>
                <a:schemeClr val="tx1"/>
              </a:buClr>
              <a:buAutoNum type="alphaUcPeriod"/>
            </a:pPr>
            <a:r>
              <a:rPr lang="en-US" sz="3200" dirty="0">
                <a:solidFill>
                  <a:schemeClr val="tx1"/>
                </a:solidFill>
                <a:latin typeface="Abadi" panose="020B0604020104020204" pitchFamily="34" charset="0"/>
              </a:rPr>
              <a:t>After FFPR </a:t>
            </a:r>
          </a:p>
          <a:p>
            <a:pPr marL="971550" lvl="1" indent="-514350">
              <a:buClr>
                <a:schemeClr val="tx1"/>
              </a:buClr>
              <a:buAutoNum type="alphaUcPeriod"/>
            </a:pPr>
            <a:r>
              <a:rPr lang="en-US" sz="3200" dirty="0">
                <a:solidFill>
                  <a:schemeClr val="tx1"/>
                </a:solidFill>
                <a:latin typeface="Abadi" panose="020B0604020104020204" pitchFamily="34" charset="0"/>
              </a:rPr>
              <a:t>Before FFPR </a:t>
            </a:r>
          </a:p>
          <a:p>
            <a:pPr marL="971550" lvl="1" indent="-514350">
              <a:buClr>
                <a:schemeClr val="tx1"/>
              </a:buClr>
              <a:buAutoNum type="alphaUcPeriod"/>
            </a:pPr>
            <a:r>
              <a:rPr lang="en-US" sz="3200" dirty="0">
                <a:solidFill>
                  <a:schemeClr val="tx1"/>
                </a:solidFill>
                <a:latin typeface="Abadi" panose="020B0604020104020204" pitchFamily="34" charset="0"/>
              </a:rPr>
              <a:t>After Lockdown Plans</a:t>
            </a:r>
          </a:p>
          <a:p>
            <a:pPr marL="971550" lvl="1" indent="-514350">
              <a:buClr>
                <a:schemeClr val="tx1"/>
              </a:buClr>
              <a:buAutoNum type="alphaUcPeriod"/>
            </a:pPr>
            <a:r>
              <a:rPr lang="en-US" sz="3200" dirty="0">
                <a:solidFill>
                  <a:schemeClr val="tx1"/>
                </a:solidFill>
                <a:latin typeface="Abadi" panose="020B0604020104020204" pitchFamily="34" charset="0"/>
              </a:rPr>
              <a:t>A &amp; C</a:t>
            </a:r>
          </a:p>
          <a:p>
            <a:pPr lvl="1"/>
            <a:endParaRPr lang="en-US" sz="3200" dirty="0">
              <a:solidFill>
                <a:schemeClr val="tx1"/>
              </a:solidFill>
              <a:latin typeface="Abadi" panose="020B0604020104020204" pitchFamily="34" charset="0"/>
            </a:endParaRPr>
          </a:p>
          <a:p>
            <a:pPr lvl="1"/>
            <a:endParaRPr lang="en-US" sz="3200" dirty="0">
              <a:solidFill>
                <a:schemeClr val="tx1"/>
              </a:solidFill>
              <a:latin typeface="Abadi" panose="020B0604020104020204" pitchFamily="34" charset="0"/>
            </a:endParaRPr>
          </a:p>
          <a:p>
            <a:pPr marL="457200" lvl="1" indent="0">
              <a:buNone/>
            </a:pPr>
            <a:endParaRPr lang="en-US" sz="3200" dirty="0">
              <a:solidFill>
                <a:schemeClr val="tx1"/>
              </a:solidFill>
              <a:latin typeface="Abadi" panose="020B0604020104020204" pitchFamily="34" charset="0"/>
            </a:endParaRPr>
          </a:p>
          <a:p>
            <a:pPr marL="0" indent="0">
              <a:buNone/>
            </a:pPr>
            <a:endParaRPr lang="en-US" sz="3200" dirty="0"/>
          </a:p>
          <a:p>
            <a:pPr marL="457200" lvl="1" indent="0">
              <a:buNone/>
            </a:pPr>
            <a:endParaRPr lang="en-US" sz="3200" dirty="0"/>
          </a:p>
        </p:txBody>
      </p:sp>
      <p:pic>
        <p:nvPicPr>
          <p:cNvPr id="4" name="Graphic 3" descr="Classroom with solid fill">
            <a:extLst>
              <a:ext uri="{FF2B5EF4-FFF2-40B4-BE49-F238E27FC236}">
                <a16:creationId xmlns:a16="http://schemas.microsoft.com/office/drawing/2014/main" id="{BE768B61-5AC3-E7DC-984B-13B2963DDCEC}"/>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3267959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hidden"/>
                                      </p:to>
                                    </p:set>
                                  </p:childTnLst>
                                </p:cTn>
                              </p:par>
                              <p:par>
                                <p:cTn id="7" presetID="19" presetClass="emph" presetSubtype="0" fill="hold" nodeType="withEffect">
                                  <p:stCondLst>
                                    <p:cond delay="0"/>
                                  </p:stCondLst>
                                  <p:childTnLst>
                                    <p:animClr clrSpc="rgb" dir="cw">
                                      <p:cBhvr override="childStyle">
                                        <p:cTn id="8" dur="500" fill="hold"/>
                                        <p:tgtEl>
                                          <p:spTgt spid="3">
                                            <p:txEl>
                                              <p:pRg st="4" end="4"/>
                                            </p:txEl>
                                          </p:spTgt>
                                        </p:tgtEl>
                                        <p:attrNameLst>
                                          <p:attrName>style.color</p:attrName>
                                        </p:attrNameLst>
                                      </p:cBhvr>
                                      <p:to>
                                        <a:srgbClr val="00B050"/>
                                      </p:to>
                                    </p:animClr>
                                    <p:animClr clrSpc="rgb" dir="cw">
                                      <p:cBhvr>
                                        <p:cTn id="9" dur="500" fill="hold"/>
                                        <p:tgtEl>
                                          <p:spTgt spid="3">
                                            <p:txEl>
                                              <p:pRg st="4" end="4"/>
                                            </p:txEl>
                                          </p:spTgt>
                                        </p:tgtEl>
                                        <p:attrNameLst>
                                          <p:attrName>fillcolor</p:attrName>
                                        </p:attrNameLst>
                                      </p:cBhvr>
                                      <p:to>
                                        <a:srgbClr val="00B050"/>
                                      </p:to>
                                    </p:animClr>
                                    <p:set>
                                      <p:cBhvr>
                                        <p:cTn id="10" dur="500" fill="hold"/>
                                        <p:tgtEl>
                                          <p:spTgt spid="3">
                                            <p:txEl>
                                              <p:pRg st="4" end="4"/>
                                            </p:txEl>
                                          </p:spTgt>
                                        </p:tgtEl>
                                        <p:attrNameLst>
                                          <p:attrName>fill.type</p:attrName>
                                        </p:attrNameLst>
                                      </p:cBhvr>
                                      <p:to>
                                        <p:strVal val="solid"/>
                                      </p:to>
                                    </p:set>
                                    <p:set>
                                      <p:cBhvr>
                                        <p:cTn id="11" dur="500" fill="hold"/>
                                        <p:tgtEl>
                                          <p:spTgt spid="3">
                                            <p:txEl>
                                              <p:pRg st="4" end="4"/>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Environmental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3200" dirty="0">
                <a:solidFill>
                  <a:srgbClr val="0070C0"/>
                </a:solidFill>
                <a:latin typeface="Abadi" panose="020B0604020104020204" pitchFamily="34" charset="0"/>
              </a:rPr>
              <a:t>What triggers the environmental certification for Let?</a:t>
            </a:r>
          </a:p>
          <a:p>
            <a:pPr marL="971550" lvl="1" indent="-514350">
              <a:buClr>
                <a:schemeClr val="tx1"/>
              </a:buClr>
              <a:buAutoNum type="alphaUcPeriod"/>
            </a:pPr>
            <a:r>
              <a:rPr lang="en-US" sz="3200" dirty="0">
                <a:solidFill>
                  <a:schemeClr val="tx1"/>
                </a:solidFill>
                <a:latin typeface="Abadi" panose="020B0604020104020204" pitchFamily="34" charset="0"/>
              </a:rPr>
              <a:t>PM contacting OES</a:t>
            </a:r>
          </a:p>
          <a:p>
            <a:pPr marL="971550" lvl="1" indent="-514350">
              <a:buClr>
                <a:schemeClr val="tx1"/>
              </a:buClr>
              <a:buAutoNum type="alphaUcPeriod"/>
            </a:pPr>
            <a:r>
              <a:rPr lang="en-US" sz="3200" dirty="0">
                <a:solidFill>
                  <a:schemeClr val="tx1"/>
                </a:solidFill>
                <a:latin typeface="Abadi" panose="020B0604020104020204" pitchFamily="34" charset="0"/>
              </a:rPr>
              <a:t>Lockdown Plan submission</a:t>
            </a:r>
          </a:p>
          <a:p>
            <a:pPr marL="971550" lvl="1" indent="-514350">
              <a:buClr>
                <a:schemeClr val="tx1"/>
              </a:buClr>
              <a:buAutoNum type="alphaUcPeriod"/>
            </a:pPr>
            <a:r>
              <a:rPr lang="en-US" sz="3200" dirty="0">
                <a:solidFill>
                  <a:schemeClr val="tx1"/>
                </a:solidFill>
                <a:latin typeface="Abadi" panose="020B0604020104020204" pitchFamily="34" charset="0"/>
              </a:rPr>
              <a:t>Approval of the NEPA re-evaluation</a:t>
            </a:r>
          </a:p>
          <a:p>
            <a:pPr marL="971550" lvl="1" indent="-514350">
              <a:buClr>
                <a:schemeClr val="tx1"/>
              </a:buClr>
              <a:buAutoNum type="alphaUcPeriod"/>
            </a:pPr>
            <a:r>
              <a:rPr lang="en-US" sz="3200" dirty="0">
                <a:solidFill>
                  <a:schemeClr val="tx1"/>
                </a:solidFill>
                <a:latin typeface="Abadi" panose="020B0604020104020204" pitchFamily="34" charset="0"/>
              </a:rPr>
              <a:t>CST fund authorization</a:t>
            </a:r>
          </a:p>
          <a:p>
            <a:pPr lvl="1"/>
            <a:endParaRPr lang="en-US" sz="3200" dirty="0">
              <a:solidFill>
                <a:schemeClr val="tx1"/>
              </a:solidFill>
              <a:latin typeface="Abadi" panose="020B0604020104020204" pitchFamily="34" charset="0"/>
            </a:endParaRPr>
          </a:p>
          <a:p>
            <a:pPr lvl="1"/>
            <a:endParaRPr lang="en-US" sz="3200" dirty="0">
              <a:solidFill>
                <a:schemeClr val="tx1"/>
              </a:solidFill>
              <a:latin typeface="Abadi" panose="020B0604020104020204" pitchFamily="34" charset="0"/>
            </a:endParaRPr>
          </a:p>
          <a:p>
            <a:pPr marL="457200" lvl="1" indent="0">
              <a:buNone/>
            </a:pPr>
            <a:endParaRPr lang="en-US" sz="3200" dirty="0">
              <a:solidFill>
                <a:schemeClr val="tx1"/>
              </a:solidFill>
              <a:latin typeface="Abadi" panose="020B0604020104020204" pitchFamily="34" charset="0"/>
            </a:endParaRPr>
          </a:p>
          <a:p>
            <a:pPr marL="0" indent="0">
              <a:buNone/>
            </a:pPr>
            <a:endParaRPr lang="en-US" sz="3200" dirty="0"/>
          </a:p>
          <a:p>
            <a:pPr marL="457200" lvl="1" indent="0">
              <a:buNone/>
            </a:pPr>
            <a:endParaRPr lang="en-US" sz="3200" dirty="0"/>
          </a:p>
        </p:txBody>
      </p:sp>
      <p:pic>
        <p:nvPicPr>
          <p:cNvPr id="4" name="Graphic 3" descr="Classroom with solid fill">
            <a:extLst>
              <a:ext uri="{FF2B5EF4-FFF2-40B4-BE49-F238E27FC236}">
                <a16:creationId xmlns:a16="http://schemas.microsoft.com/office/drawing/2014/main" id="{BE768B61-5AC3-E7DC-984B-13B2963DDCEC}"/>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3365746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Environmental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3200" dirty="0">
                <a:solidFill>
                  <a:srgbClr val="0070C0"/>
                </a:solidFill>
                <a:latin typeface="Abadi" panose="020B0604020104020204" pitchFamily="34" charset="0"/>
              </a:rPr>
              <a:t>Before environmental permits can be prepared, what is needed? (HINT: Permits are based on this.)</a:t>
            </a:r>
          </a:p>
          <a:p>
            <a:pPr marL="971550" lvl="1" indent="-514350">
              <a:buClr>
                <a:schemeClr val="tx1"/>
              </a:buClr>
              <a:buFont typeface="+mj-lt"/>
              <a:buAutoNum type="alphaUcPeriod"/>
            </a:pPr>
            <a:r>
              <a:rPr lang="en-US" sz="3200" dirty="0">
                <a:solidFill>
                  <a:schemeClr val="tx1"/>
                </a:solidFill>
                <a:latin typeface="Abadi" panose="020B0604020104020204" pitchFamily="34" charset="0"/>
              </a:rPr>
              <a:t>Lockdown plans</a:t>
            </a:r>
          </a:p>
          <a:p>
            <a:pPr marL="971550" lvl="1" indent="-514350">
              <a:buClr>
                <a:schemeClr val="tx1"/>
              </a:buClr>
              <a:buFont typeface="+mj-lt"/>
              <a:buAutoNum type="alphaUcPeriod"/>
            </a:pPr>
            <a:r>
              <a:rPr lang="en-US" sz="3200" dirty="0">
                <a:solidFill>
                  <a:schemeClr val="tx1"/>
                </a:solidFill>
                <a:latin typeface="Abadi" panose="020B0604020104020204" pitchFamily="34" charset="0"/>
              </a:rPr>
              <a:t>Updated technical studies</a:t>
            </a:r>
          </a:p>
          <a:p>
            <a:pPr marL="971550" lvl="1" indent="-514350">
              <a:buClr>
                <a:schemeClr val="tx1"/>
              </a:buClr>
              <a:buFont typeface="+mj-lt"/>
              <a:buAutoNum type="alphaUcPeriod"/>
            </a:pPr>
            <a:r>
              <a:rPr lang="en-US" sz="3200" dirty="0">
                <a:solidFill>
                  <a:schemeClr val="tx1"/>
                </a:solidFill>
                <a:latin typeface="Abadi" panose="020B0604020104020204" pitchFamily="34" charset="0"/>
              </a:rPr>
              <a:t>NEPA re-evaluation</a:t>
            </a:r>
          </a:p>
          <a:p>
            <a:pPr marL="971550" lvl="1" indent="-514350">
              <a:buClr>
                <a:schemeClr val="tx1"/>
              </a:buClr>
              <a:buFont typeface="+mj-lt"/>
              <a:buAutoNum type="alphaUcPeriod"/>
            </a:pPr>
            <a:r>
              <a:rPr lang="en-US" sz="3200" dirty="0">
                <a:solidFill>
                  <a:schemeClr val="tx1"/>
                </a:solidFill>
                <a:latin typeface="Abadi" panose="020B0604020104020204" pitchFamily="34" charset="0"/>
              </a:rPr>
              <a:t>FFPR plans</a:t>
            </a:r>
          </a:p>
          <a:p>
            <a:pPr lvl="1"/>
            <a:endParaRPr lang="en-US" sz="3200" dirty="0">
              <a:solidFill>
                <a:schemeClr val="tx1"/>
              </a:solidFill>
              <a:latin typeface="Abadi" panose="020B0604020104020204" pitchFamily="34" charset="0"/>
            </a:endParaRPr>
          </a:p>
          <a:p>
            <a:pPr lvl="1"/>
            <a:endParaRPr lang="en-US" sz="3200" dirty="0">
              <a:solidFill>
                <a:schemeClr val="tx1"/>
              </a:solidFill>
              <a:latin typeface="Abadi" panose="020B0604020104020204" pitchFamily="34" charset="0"/>
            </a:endParaRPr>
          </a:p>
          <a:p>
            <a:pPr marL="457200" lvl="1" indent="0">
              <a:buNone/>
            </a:pPr>
            <a:endParaRPr lang="en-US" sz="3200" dirty="0">
              <a:solidFill>
                <a:schemeClr val="tx1"/>
              </a:solidFill>
              <a:latin typeface="Abadi" panose="020B0604020104020204" pitchFamily="34" charset="0"/>
            </a:endParaRPr>
          </a:p>
          <a:p>
            <a:pPr marL="0" indent="0">
              <a:buNone/>
            </a:pPr>
            <a:endParaRPr lang="en-US" sz="3200" dirty="0"/>
          </a:p>
          <a:p>
            <a:pPr marL="457200" lvl="1" indent="0">
              <a:buNone/>
            </a:pPr>
            <a:endParaRPr lang="en-US" sz="3200" dirty="0"/>
          </a:p>
        </p:txBody>
      </p:sp>
      <p:pic>
        <p:nvPicPr>
          <p:cNvPr id="4" name="Graphic 3" descr="Classroom with solid fill">
            <a:extLst>
              <a:ext uri="{FF2B5EF4-FFF2-40B4-BE49-F238E27FC236}">
                <a16:creationId xmlns:a16="http://schemas.microsoft.com/office/drawing/2014/main" id="{92D933D4-8629-F994-DA55-0414704F1602}"/>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2719090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ROW Authorization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3200" dirty="0">
                <a:solidFill>
                  <a:srgbClr val="0070C0"/>
                </a:solidFill>
                <a:latin typeface="Abadi" panose="020B0604020104020204" pitchFamily="34" charset="0"/>
              </a:rPr>
              <a:t>Which certification(s) is needed to Authorize ROW funds?</a:t>
            </a:r>
          </a:p>
          <a:p>
            <a:pPr marL="514350" indent="-514350">
              <a:buClrTx/>
              <a:buAutoNum type="alphaUcPeriod"/>
            </a:pPr>
            <a:r>
              <a:rPr lang="en-US" sz="3200" dirty="0">
                <a:solidFill>
                  <a:schemeClr val="tx1"/>
                </a:solidFill>
                <a:latin typeface="Abadi" panose="020B0604020104020204" pitchFamily="34" charset="0"/>
              </a:rPr>
              <a:t>Environmental &amp; Utilities</a:t>
            </a:r>
          </a:p>
          <a:p>
            <a:pPr marL="514350" indent="-514350">
              <a:buClrTx/>
              <a:buAutoNum type="alphaUcPeriod"/>
            </a:pPr>
            <a:r>
              <a:rPr lang="en-US" sz="3200" dirty="0">
                <a:solidFill>
                  <a:schemeClr val="tx1"/>
                </a:solidFill>
                <a:latin typeface="Abadi" panose="020B0604020104020204" pitchFamily="34" charset="0"/>
              </a:rPr>
              <a:t>Right-of-Way</a:t>
            </a:r>
          </a:p>
          <a:p>
            <a:pPr marL="514350" indent="-514350">
              <a:buClrTx/>
              <a:buFont typeface="Arial"/>
              <a:buAutoNum type="alphaUcPeriod"/>
            </a:pPr>
            <a:r>
              <a:rPr lang="en-US" sz="3200" dirty="0">
                <a:solidFill>
                  <a:schemeClr val="tx1"/>
                </a:solidFill>
                <a:latin typeface="Abadi" panose="020B0604020104020204" pitchFamily="34" charset="0"/>
              </a:rPr>
              <a:t>Utilities</a:t>
            </a:r>
          </a:p>
          <a:p>
            <a:pPr marL="514350" indent="-514350">
              <a:buClrTx/>
              <a:buAutoNum type="alphaUcPeriod"/>
            </a:pPr>
            <a:r>
              <a:rPr lang="en-US" sz="3200" dirty="0">
                <a:solidFill>
                  <a:schemeClr val="tx1"/>
                </a:solidFill>
                <a:latin typeface="Abadi" panose="020B0604020104020204" pitchFamily="34" charset="0"/>
              </a:rPr>
              <a:t>Environmental</a:t>
            </a:r>
          </a:p>
          <a:p>
            <a:pPr marL="0" indent="0">
              <a:buNone/>
            </a:pPr>
            <a:endParaRPr lang="en-US" sz="3200" dirty="0">
              <a:solidFill>
                <a:srgbClr val="0070C0"/>
              </a:solidFill>
              <a:latin typeface="Abadi" panose="020B0604020104020204" pitchFamily="34" charset="0"/>
            </a:endParaRPr>
          </a:p>
          <a:p>
            <a:pPr marL="0" indent="0">
              <a:buNone/>
            </a:pPr>
            <a:endParaRPr lang="en-US" sz="3200" dirty="0"/>
          </a:p>
          <a:p>
            <a:pPr marL="457200" lvl="1" indent="0">
              <a:buNone/>
            </a:pPr>
            <a:endParaRPr lang="en-US" sz="3200" dirty="0"/>
          </a:p>
        </p:txBody>
      </p:sp>
      <p:pic>
        <p:nvPicPr>
          <p:cNvPr id="4" name="Graphic 3" descr="Classroom with solid fill">
            <a:extLst>
              <a:ext uri="{FF2B5EF4-FFF2-40B4-BE49-F238E27FC236}">
                <a16:creationId xmlns:a16="http://schemas.microsoft.com/office/drawing/2014/main" id="{C52BD6F8-909C-3DA5-6224-AAC94CAF5DC3}"/>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4030856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Environmental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2" y="2556932"/>
            <a:ext cx="9601196" cy="3923681"/>
          </a:xfrm>
        </p:spPr>
        <p:txBody>
          <a:bodyPr>
            <a:noAutofit/>
          </a:bodyPr>
          <a:lstStyle/>
          <a:p>
            <a:pPr marL="0" indent="0">
              <a:buNone/>
            </a:pPr>
            <a:r>
              <a:rPr lang="en-US" sz="2800" dirty="0">
                <a:solidFill>
                  <a:srgbClr val="0070C0"/>
                </a:solidFill>
                <a:latin typeface="Abadi" panose="020B0604020104020204" pitchFamily="34" charset="0"/>
              </a:rPr>
              <a:t>How many weeks before Let are lockdown plans required?</a:t>
            </a:r>
          </a:p>
          <a:p>
            <a:pPr marL="971550" lvl="1" indent="-514350">
              <a:buClr>
                <a:schemeClr val="tx1"/>
              </a:buClr>
              <a:buAutoNum type="alphaUcPeriod"/>
            </a:pPr>
            <a:r>
              <a:rPr lang="en-US" sz="2800" dirty="0">
                <a:solidFill>
                  <a:schemeClr val="tx1"/>
                </a:solidFill>
                <a:latin typeface="Abadi" panose="020B0604020104020204" pitchFamily="34" charset="0"/>
              </a:rPr>
              <a:t>Either 10-weeks or 18-weeks prior to Let</a:t>
            </a:r>
          </a:p>
          <a:p>
            <a:pPr marL="971550" lvl="1" indent="-514350">
              <a:buClr>
                <a:schemeClr val="tx1"/>
              </a:buClr>
              <a:buFont typeface="Arial"/>
              <a:buAutoNum type="alphaUcPeriod"/>
            </a:pPr>
            <a:r>
              <a:rPr lang="en-US" sz="2800" dirty="0">
                <a:solidFill>
                  <a:schemeClr val="tx1"/>
                </a:solidFill>
                <a:latin typeface="Abadi" panose="020B0604020104020204" pitchFamily="34" charset="0"/>
              </a:rPr>
              <a:t>After FFPR but before CFFPR.</a:t>
            </a:r>
          </a:p>
          <a:p>
            <a:pPr marL="971550" lvl="1" indent="-514350">
              <a:buClr>
                <a:schemeClr val="tx1"/>
              </a:buClr>
              <a:buFont typeface="Arial"/>
              <a:buAutoNum type="alphaUcPeriod"/>
            </a:pPr>
            <a:r>
              <a:rPr lang="en-US" sz="2800" dirty="0">
                <a:solidFill>
                  <a:schemeClr val="tx1"/>
                </a:solidFill>
                <a:latin typeface="Abadi" panose="020B0604020104020204" pitchFamily="34" charset="0"/>
              </a:rPr>
              <a:t>Either 24-weeks or 28-weeks prior to Let.</a:t>
            </a:r>
          </a:p>
          <a:p>
            <a:pPr marL="971550" lvl="1" indent="-514350">
              <a:buClr>
                <a:schemeClr val="tx1"/>
              </a:buClr>
              <a:buAutoNum type="alphaUcPeriod"/>
            </a:pPr>
            <a:r>
              <a:rPr lang="en-US" sz="2800" dirty="0">
                <a:solidFill>
                  <a:schemeClr val="tx1"/>
                </a:solidFill>
                <a:latin typeface="Abadi" panose="020B0604020104020204" pitchFamily="34" charset="0"/>
              </a:rPr>
              <a:t>Either 31-weeks or 38-weeks prior to Let.</a:t>
            </a:r>
          </a:p>
          <a:p>
            <a:pPr marL="457200" lvl="1" indent="0">
              <a:buNone/>
            </a:pPr>
            <a:r>
              <a:rPr lang="en-US" sz="2800" dirty="0">
                <a:solidFill>
                  <a:srgbClr val="006C31"/>
                </a:solidFill>
                <a:latin typeface="Abadi" panose="020B0604020104020204" pitchFamily="34" charset="0"/>
              </a:rPr>
              <a:t>The level of permit will determine the timeframe. </a:t>
            </a:r>
          </a:p>
          <a:p>
            <a:pPr lvl="1"/>
            <a:endParaRPr lang="en-US" sz="2800" dirty="0">
              <a:solidFill>
                <a:schemeClr val="tx1"/>
              </a:solidFill>
              <a:latin typeface="Abadi" panose="020B0604020104020204" pitchFamily="34" charset="0"/>
            </a:endParaRPr>
          </a:p>
          <a:p>
            <a:pPr lvl="1"/>
            <a:endParaRPr lang="en-US" sz="2800" dirty="0">
              <a:solidFill>
                <a:schemeClr val="tx1"/>
              </a:solidFill>
              <a:latin typeface="Abadi" panose="020B0604020104020204" pitchFamily="34" charset="0"/>
            </a:endParaRPr>
          </a:p>
          <a:p>
            <a:pPr marL="457200" lvl="1" indent="0">
              <a:buNone/>
            </a:pPr>
            <a:endParaRPr lang="en-US" sz="2800" dirty="0">
              <a:solidFill>
                <a:schemeClr val="tx1"/>
              </a:solidFill>
              <a:latin typeface="Abadi" panose="020B0604020104020204" pitchFamily="34" charset="0"/>
            </a:endParaRPr>
          </a:p>
          <a:p>
            <a:pPr marL="0" indent="0">
              <a:buNone/>
            </a:pPr>
            <a:endParaRPr lang="en-US" sz="2800" dirty="0"/>
          </a:p>
          <a:p>
            <a:pPr marL="457200" lvl="1" indent="0">
              <a:buNone/>
            </a:pPr>
            <a:endParaRPr lang="en-US" sz="2800" dirty="0"/>
          </a:p>
        </p:txBody>
      </p:sp>
      <p:pic>
        <p:nvPicPr>
          <p:cNvPr id="4" name="Graphic 3" descr="Classroom with solid fill">
            <a:extLst>
              <a:ext uri="{FF2B5EF4-FFF2-40B4-BE49-F238E27FC236}">
                <a16:creationId xmlns:a16="http://schemas.microsoft.com/office/drawing/2014/main" id="{92D933D4-8629-F994-DA55-0414704F1602}"/>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618046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37029" y="457200"/>
            <a:ext cx="11275359" cy="597721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badi" panose="020B0604020104020204" pitchFamily="34" charset="0"/>
            </a:endParaRPr>
          </a:p>
        </p:txBody>
      </p:sp>
      <p:sp>
        <p:nvSpPr>
          <p:cNvPr id="6" name="Rectangle 5">
            <a:extLst>
              <a:ext uri="{FF2B5EF4-FFF2-40B4-BE49-F238E27FC236}">
                <a16:creationId xmlns:a16="http://schemas.microsoft.com/office/drawing/2014/main" id="{57982BD5-5DF7-4779-AA54-1EDF61BD5843}"/>
              </a:ext>
            </a:extLst>
          </p:cNvPr>
          <p:cNvSpPr/>
          <p:nvPr/>
        </p:nvSpPr>
        <p:spPr>
          <a:xfrm>
            <a:off x="961016" y="2311493"/>
            <a:ext cx="2043439" cy="1249288"/>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800" dirty="0">
                <a:latin typeface="Abadi" panose="020B0604020104020204" pitchFamily="34" charset="0"/>
              </a:rPr>
              <a:t>ROW Auth</a:t>
            </a:r>
          </a:p>
        </p:txBody>
      </p:sp>
      <p:sp>
        <p:nvSpPr>
          <p:cNvPr id="14" name="Rectangle 13">
            <a:extLst>
              <a:ext uri="{FF2B5EF4-FFF2-40B4-BE49-F238E27FC236}">
                <a16:creationId xmlns:a16="http://schemas.microsoft.com/office/drawing/2014/main" id="{466BAFF4-966A-4FAD-A1FB-C859504A4480}"/>
              </a:ext>
            </a:extLst>
          </p:cNvPr>
          <p:cNvSpPr/>
          <p:nvPr/>
        </p:nvSpPr>
        <p:spPr>
          <a:xfrm>
            <a:off x="9631682" y="2420471"/>
            <a:ext cx="1441524" cy="1140310"/>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800" dirty="0">
                <a:latin typeface="Abadi" panose="020B0604020104020204" pitchFamily="34" charset="0"/>
              </a:rPr>
              <a:t>Let</a:t>
            </a:r>
            <a:r>
              <a:rPr lang="en-US" sz="2800" baseline="30000" dirty="0">
                <a:latin typeface="Abadi" panose="020B0604020104020204" pitchFamily="34" charset="0"/>
              </a:rPr>
              <a:t>1</a:t>
            </a:r>
            <a:r>
              <a:rPr lang="en-US" sz="2800" dirty="0">
                <a:latin typeface="Abadi" panose="020B0604020104020204" pitchFamily="34" charset="0"/>
              </a:rPr>
              <a:t> </a:t>
            </a:r>
          </a:p>
        </p:txBody>
      </p:sp>
      <p:sp>
        <p:nvSpPr>
          <p:cNvPr id="15" name="Arrow: Right 14">
            <a:extLst>
              <a:ext uri="{FF2B5EF4-FFF2-40B4-BE49-F238E27FC236}">
                <a16:creationId xmlns:a16="http://schemas.microsoft.com/office/drawing/2014/main" id="{3630E908-FB37-4CD7-AAA0-B09F2463E433}"/>
              </a:ext>
            </a:extLst>
          </p:cNvPr>
          <p:cNvSpPr/>
          <p:nvPr/>
        </p:nvSpPr>
        <p:spPr>
          <a:xfrm>
            <a:off x="3004454" y="2817395"/>
            <a:ext cx="6627219" cy="795324"/>
          </a:xfrm>
          <a:prstGeom prst="rightArrow">
            <a:avLst/>
          </a:prstGeom>
          <a:solidFill>
            <a:srgbClr val="89E0FF"/>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800" dirty="0">
                <a:solidFill>
                  <a:schemeClr val="tx1"/>
                </a:solidFill>
                <a:latin typeface="Abadi" panose="020B0604020104020204" pitchFamily="34" charset="0"/>
              </a:rPr>
              <a:t>Final Design</a:t>
            </a:r>
          </a:p>
        </p:txBody>
      </p:sp>
      <p:sp>
        <p:nvSpPr>
          <p:cNvPr id="16" name="TextBox 15">
            <a:extLst>
              <a:ext uri="{FF2B5EF4-FFF2-40B4-BE49-F238E27FC236}">
                <a16:creationId xmlns:a16="http://schemas.microsoft.com/office/drawing/2014/main" id="{47F36803-25AA-4E0D-BBD4-73DEF55DBFAE}"/>
              </a:ext>
            </a:extLst>
          </p:cNvPr>
          <p:cNvSpPr txBox="1"/>
          <p:nvPr/>
        </p:nvSpPr>
        <p:spPr>
          <a:xfrm>
            <a:off x="854180" y="5583197"/>
            <a:ext cx="7881531" cy="461665"/>
          </a:xfrm>
          <a:prstGeom prst="rect">
            <a:avLst/>
          </a:prstGeom>
          <a:noFill/>
        </p:spPr>
        <p:txBody>
          <a:bodyPr wrap="square" rtlCol="0">
            <a:spAutoFit/>
          </a:bodyPr>
          <a:lstStyle/>
          <a:p>
            <a:r>
              <a:rPr lang="en-US" sz="2400" baseline="30000" dirty="0">
                <a:latin typeface="Abadi" panose="020B0604020104020204" pitchFamily="34" charset="0"/>
              </a:rPr>
              <a:t>1</a:t>
            </a:r>
            <a:r>
              <a:rPr lang="en-US" sz="2400" dirty="0">
                <a:latin typeface="Abadi" panose="020B0604020104020204" pitchFamily="34" charset="0"/>
              </a:rPr>
              <a:t> These steps do not apply to a Local Let project. </a:t>
            </a:r>
          </a:p>
        </p:txBody>
      </p:sp>
      <p:sp>
        <p:nvSpPr>
          <p:cNvPr id="27" name="TextBox 26">
            <a:extLst>
              <a:ext uri="{FF2B5EF4-FFF2-40B4-BE49-F238E27FC236}">
                <a16:creationId xmlns:a16="http://schemas.microsoft.com/office/drawing/2014/main" id="{A1A7B0C7-5828-433F-A41A-409DE8E4782B}"/>
              </a:ext>
            </a:extLst>
          </p:cNvPr>
          <p:cNvSpPr txBox="1"/>
          <p:nvPr/>
        </p:nvSpPr>
        <p:spPr>
          <a:xfrm>
            <a:off x="1950723" y="625287"/>
            <a:ext cx="8917574" cy="1200329"/>
          </a:xfrm>
          <a:prstGeom prst="rect">
            <a:avLst/>
          </a:prstGeom>
          <a:noFill/>
        </p:spPr>
        <p:txBody>
          <a:bodyPr wrap="square" rtlCol="0">
            <a:spAutoFit/>
          </a:bodyPr>
          <a:lstStyle/>
          <a:p>
            <a:pPr algn="ctr"/>
            <a:r>
              <a:rPr lang="en-US" sz="3600" dirty="0">
                <a:latin typeface="Abadi" panose="020B0604020104020204" pitchFamily="34" charset="0"/>
              </a:rPr>
              <a:t>Final Design Phase </a:t>
            </a:r>
          </a:p>
          <a:p>
            <a:pPr algn="ctr"/>
            <a:r>
              <a:rPr lang="en-US" sz="3600" dirty="0">
                <a:latin typeface="Abadi" panose="020B0604020104020204" pitchFamily="34" charset="0"/>
              </a:rPr>
              <a:t>(ROW Authorization to Let)</a:t>
            </a:r>
          </a:p>
        </p:txBody>
      </p:sp>
      <p:sp>
        <p:nvSpPr>
          <p:cNvPr id="37" name="Arrow: Down 36">
            <a:extLst>
              <a:ext uri="{FF2B5EF4-FFF2-40B4-BE49-F238E27FC236}">
                <a16:creationId xmlns:a16="http://schemas.microsoft.com/office/drawing/2014/main" id="{FF4BCA79-0103-465A-B30B-D18F9780DB57}"/>
              </a:ext>
            </a:extLst>
          </p:cNvPr>
          <p:cNvSpPr/>
          <p:nvPr/>
        </p:nvSpPr>
        <p:spPr>
          <a:xfrm rot="16200000" flipH="1">
            <a:off x="5262099" y="-58076"/>
            <a:ext cx="720616" cy="5235901"/>
          </a:xfrm>
          <a:prstGeom prst="downArrow">
            <a:avLst>
              <a:gd name="adj1" fmla="val 50000"/>
              <a:gd name="adj2" fmla="val 60344"/>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39" name="Arrow: Down 38">
            <a:extLst>
              <a:ext uri="{FF2B5EF4-FFF2-40B4-BE49-F238E27FC236}">
                <a16:creationId xmlns:a16="http://schemas.microsoft.com/office/drawing/2014/main" id="{BBEC2AB5-7B61-4C78-B5FA-0AF5BD2C1BB4}"/>
              </a:ext>
            </a:extLst>
          </p:cNvPr>
          <p:cNvSpPr/>
          <p:nvPr/>
        </p:nvSpPr>
        <p:spPr>
          <a:xfrm rot="13728227">
            <a:off x="8252717" y="3087771"/>
            <a:ext cx="421885" cy="1287823"/>
          </a:xfrm>
          <a:prstGeom prst="downArrow">
            <a:avLst>
              <a:gd name="adj1" fmla="val 50000"/>
              <a:gd name="adj2" fmla="val 60344"/>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2" name="TextBox 1">
            <a:extLst>
              <a:ext uri="{FF2B5EF4-FFF2-40B4-BE49-F238E27FC236}">
                <a16:creationId xmlns:a16="http://schemas.microsoft.com/office/drawing/2014/main" id="{6C547DF8-B33E-444F-8551-CC4A5D6171D1}"/>
              </a:ext>
            </a:extLst>
          </p:cNvPr>
          <p:cNvSpPr txBox="1"/>
          <p:nvPr/>
        </p:nvSpPr>
        <p:spPr>
          <a:xfrm>
            <a:off x="3592926" y="2311493"/>
            <a:ext cx="3254188" cy="523220"/>
          </a:xfrm>
          <a:prstGeom prst="rect">
            <a:avLst/>
          </a:prstGeom>
          <a:noFill/>
          <a:ln>
            <a:noFill/>
          </a:ln>
        </p:spPr>
        <p:txBody>
          <a:bodyPr wrap="square" rtlCol="0">
            <a:spAutoFit/>
          </a:bodyPr>
          <a:lstStyle/>
          <a:p>
            <a:r>
              <a:rPr lang="en-US" sz="2800" dirty="0">
                <a:solidFill>
                  <a:schemeClr val="bg1"/>
                </a:solidFill>
                <a:latin typeface="Abadi" panose="020B0604020104020204" pitchFamily="34" charset="0"/>
              </a:rPr>
              <a:t>ROW Acquisition</a:t>
            </a:r>
          </a:p>
        </p:txBody>
      </p:sp>
      <p:cxnSp>
        <p:nvCxnSpPr>
          <p:cNvPr id="5" name="Straight Connector 4">
            <a:extLst>
              <a:ext uri="{FF2B5EF4-FFF2-40B4-BE49-F238E27FC236}">
                <a16:creationId xmlns:a16="http://schemas.microsoft.com/office/drawing/2014/main" id="{5149EAE0-E5ED-4144-969C-7041E3413E3A}"/>
              </a:ext>
            </a:extLst>
          </p:cNvPr>
          <p:cNvCxnSpPr/>
          <p:nvPr/>
        </p:nvCxnSpPr>
        <p:spPr>
          <a:xfrm>
            <a:off x="8240358" y="2474405"/>
            <a:ext cx="0" cy="720616"/>
          </a:xfrm>
          <a:prstGeom prst="line">
            <a:avLst/>
          </a:prstGeom>
          <a:ln w="508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21640CDC-BA25-4B42-B9ED-B00A75BBA0F7}"/>
              </a:ext>
            </a:extLst>
          </p:cNvPr>
          <p:cNvSpPr/>
          <p:nvPr/>
        </p:nvSpPr>
        <p:spPr>
          <a:xfrm>
            <a:off x="6599730" y="3973027"/>
            <a:ext cx="1822436" cy="1140310"/>
          </a:xfrm>
          <a:prstGeom prst="rect">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latin typeface="Abadi" panose="020B0604020104020204" pitchFamily="34" charset="0"/>
              </a:rPr>
              <a:t>ROW </a:t>
            </a:r>
            <a:r>
              <a:rPr lang="en-US" sz="2800" dirty="0">
                <a:latin typeface="Abadi" panose="020B0604020104020204" pitchFamily="34" charset="0"/>
              </a:rPr>
              <a:t>Cert</a:t>
            </a:r>
          </a:p>
        </p:txBody>
      </p:sp>
    </p:spTree>
    <p:extLst>
      <p:ext uri="{BB962C8B-B14F-4D97-AF65-F5344CB8AC3E}">
        <p14:creationId xmlns:p14="http://schemas.microsoft.com/office/powerpoint/2010/main" val="6327093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77371" y="443753"/>
            <a:ext cx="11275358" cy="597721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badi" panose="020B0604020104020204" pitchFamily="34" charset="0"/>
            </a:endParaRPr>
          </a:p>
        </p:txBody>
      </p:sp>
      <p:sp>
        <p:nvSpPr>
          <p:cNvPr id="8" name="Rectangle 7">
            <a:extLst>
              <a:ext uri="{FF2B5EF4-FFF2-40B4-BE49-F238E27FC236}">
                <a16:creationId xmlns:a16="http://schemas.microsoft.com/office/drawing/2014/main" id="{560E7690-A6AE-4F96-A886-541AC2D70AB9}"/>
              </a:ext>
            </a:extLst>
          </p:cNvPr>
          <p:cNvSpPr/>
          <p:nvPr/>
        </p:nvSpPr>
        <p:spPr>
          <a:xfrm>
            <a:off x="8308658" y="1541680"/>
            <a:ext cx="1958748" cy="1140310"/>
          </a:xfrm>
          <a:prstGeom prst="rect">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solidFill>
                  <a:schemeClr val="bg1"/>
                </a:solidFill>
                <a:latin typeface="Abadi" panose="020B0604020104020204" pitchFamily="34" charset="0"/>
              </a:rPr>
              <a:t>ROW Cert</a:t>
            </a:r>
          </a:p>
        </p:txBody>
      </p:sp>
      <p:sp>
        <p:nvSpPr>
          <p:cNvPr id="27" name="TextBox 26">
            <a:extLst>
              <a:ext uri="{FF2B5EF4-FFF2-40B4-BE49-F238E27FC236}">
                <a16:creationId xmlns:a16="http://schemas.microsoft.com/office/drawing/2014/main" id="{A1A7B0C7-5828-433F-A41A-409DE8E4782B}"/>
              </a:ext>
            </a:extLst>
          </p:cNvPr>
          <p:cNvSpPr txBox="1"/>
          <p:nvPr/>
        </p:nvSpPr>
        <p:spPr>
          <a:xfrm>
            <a:off x="2083394" y="678486"/>
            <a:ext cx="9669335" cy="646331"/>
          </a:xfrm>
          <a:prstGeom prst="rect">
            <a:avLst/>
          </a:prstGeom>
          <a:noFill/>
        </p:spPr>
        <p:txBody>
          <a:bodyPr wrap="square" rtlCol="0">
            <a:spAutoFit/>
          </a:bodyPr>
          <a:lstStyle/>
          <a:p>
            <a:r>
              <a:rPr lang="en-US" sz="3600" dirty="0">
                <a:latin typeface="Abadi" panose="020B0604020104020204" pitchFamily="34" charset="0"/>
              </a:rPr>
              <a:t>ROW Process (ROW Authorization to Let)</a:t>
            </a:r>
          </a:p>
        </p:txBody>
      </p:sp>
      <p:sp>
        <p:nvSpPr>
          <p:cNvPr id="2" name="TextBox 1">
            <a:extLst>
              <a:ext uri="{FF2B5EF4-FFF2-40B4-BE49-F238E27FC236}">
                <a16:creationId xmlns:a16="http://schemas.microsoft.com/office/drawing/2014/main" id="{BC6317D9-C55B-4161-BEBC-E7E4F380DBD9}"/>
              </a:ext>
            </a:extLst>
          </p:cNvPr>
          <p:cNvSpPr txBox="1"/>
          <p:nvPr/>
        </p:nvSpPr>
        <p:spPr>
          <a:xfrm>
            <a:off x="838246" y="3762048"/>
            <a:ext cx="10876383" cy="3108543"/>
          </a:xfrm>
          <a:prstGeom prst="rect">
            <a:avLst/>
          </a:prstGeom>
          <a:noFill/>
        </p:spPr>
        <p:txBody>
          <a:bodyPr wrap="square" rtlCol="0">
            <a:spAutoFit/>
          </a:bodyPr>
          <a:lstStyle/>
          <a:p>
            <a:pPr marL="342900" indent="-342900">
              <a:buFont typeface="Arial" panose="020B0604020202020204" pitchFamily="34" charset="0"/>
              <a:buChar char="•"/>
            </a:pPr>
            <a:r>
              <a:rPr lang="en-US" sz="2800" dirty="0">
                <a:latin typeface="Abadi" panose="020B0604020104020204" pitchFamily="34" charset="0"/>
              </a:rPr>
              <a:t>Once all </a:t>
            </a:r>
            <a:r>
              <a:rPr lang="en-US" sz="2800" b="1" dirty="0">
                <a:solidFill>
                  <a:srgbClr val="0070C0"/>
                </a:solidFill>
                <a:latin typeface="Abadi" panose="020B0604020104020204" pitchFamily="34" charset="0"/>
              </a:rPr>
              <a:t>parcels have been acquired</a:t>
            </a:r>
            <a:r>
              <a:rPr lang="en-US" sz="2800" dirty="0">
                <a:latin typeface="Abadi" panose="020B0604020104020204" pitchFamily="34" charset="0"/>
              </a:rPr>
              <a:t>, the project will receive a </a:t>
            </a:r>
            <a:r>
              <a:rPr lang="en-US" sz="2800" b="1" dirty="0">
                <a:solidFill>
                  <a:srgbClr val="0070C0"/>
                </a:solidFill>
                <a:latin typeface="Abadi" panose="020B0604020104020204" pitchFamily="34" charset="0"/>
              </a:rPr>
              <a:t>ROW certification</a:t>
            </a:r>
            <a:r>
              <a:rPr lang="en-US" sz="2800" dirty="0">
                <a:latin typeface="Abadi" panose="020B0604020104020204" pitchFamily="34" charset="0"/>
              </a:rPr>
              <a:t>. </a:t>
            </a:r>
          </a:p>
          <a:p>
            <a:pPr marL="800100" lvl="1" indent="-342900">
              <a:buFont typeface="Arial" panose="020B0604020202020204" pitchFamily="34" charset="0"/>
              <a:buChar char="•"/>
            </a:pPr>
            <a:r>
              <a:rPr lang="en-US" sz="2800" dirty="0">
                <a:latin typeface="Abadi" panose="020B0604020104020204" pitchFamily="34" charset="0"/>
              </a:rPr>
              <a:t>No action is required by the PM.</a:t>
            </a:r>
          </a:p>
          <a:p>
            <a:pPr lvl="1"/>
            <a:endParaRPr lang="en-US" sz="2800" dirty="0">
              <a:latin typeface="Abadi" panose="020B0604020104020204" pitchFamily="34" charset="0"/>
            </a:endParaRPr>
          </a:p>
          <a:p>
            <a:pPr marL="342900" indent="-342900">
              <a:buFont typeface="Arial" panose="020B0604020202020204" pitchFamily="34" charset="0"/>
              <a:buChar char="•"/>
            </a:pPr>
            <a:r>
              <a:rPr lang="en-US" sz="2800" dirty="0">
                <a:latin typeface="Abadi" panose="020B0604020104020204" pitchFamily="34" charset="0"/>
              </a:rPr>
              <a:t>Per the Letting Schedule Calendar, ROW certification is due </a:t>
            </a:r>
            <a:r>
              <a:rPr lang="en-US" sz="2800" b="1" dirty="0">
                <a:solidFill>
                  <a:srgbClr val="0070C0"/>
                </a:solidFill>
                <a:latin typeface="Abadi" panose="020B0604020104020204" pitchFamily="34" charset="0"/>
              </a:rPr>
              <a:t>11 weeks before Let</a:t>
            </a:r>
            <a:r>
              <a:rPr lang="en-US" sz="2800" dirty="0">
                <a:latin typeface="Abadi" panose="020B0604020104020204" pitchFamily="34" charset="0"/>
              </a:rPr>
              <a:t>. </a:t>
            </a:r>
          </a:p>
          <a:p>
            <a:pPr marL="342900" indent="-342900">
              <a:buFont typeface="Arial" panose="020B0604020202020204" pitchFamily="34" charset="0"/>
              <a:buChar char="•"/>
            </a:pPr>
            <a:endParaRPr lang="en-US" sz="2800" dirty="0">
              <a:latin typeface="Abadi" panose="020B0604020104020204" pitchFamily="34" charset="0"/>
            </a:endParaRPr>
          </a:p>
        </p:txBody>
      </p:sp>
      <p:sp>
        <p:nvSpPr>
          <p:cNvPr id="10" name="Arrow: Down 9">
            <a:extLst>
              <a:ext uri="{FF2B5EF4-FFF2-40B4-BE49-F238E27FC236}">
                <a16:creationId xmlns:a16="http://schemas.microsoft.com/office/drawing/2014/main" id="{16CC96F7-7893-45A7-A0B7-5BDC00B5A2E2}"/>
              </a:ext>
            </a:extLst>
          </p:cNvPr>
          <p:cNvSpPr/>
          <p:nvPr/>
        </p:nvSpPr>
        <p:spPr>
          <a:xfrm rot="16200000" flipH="1">
            <a:off x="5776660" y="-270899"/>
            <a:ext cx="259650" cy="4804346"/>
          </a:xfrm>
          <a:prstGeom prst="downArrow">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11" name="Rectangle 10">
            <a:extLst>
              <a:ext uri="{FF2B5EF4-FFF2-40B4-BE49-F238E27FC236}">
                <a16:creationId xmlns:a16="http://schemas.microsoft.com/office/drawing/2014/main" id="{D49A4AD5-1953-40EA-B69C-492A869F3393}"/>
              </a:ext>
            </a:extLst>
          </p:cNvPr>
          <p:cNvSpPr/>
          <p:nvPr/>
        </p:nvSpPr>
        <p:spPr>
          <a:xfrm>
            <a:off x="1539317" y="1541680"/>
            <a:ext cx="1958747" cy="1140310"/>
          </a:xfrm>
          <a:prstGeom prst="rect">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solidFill>
                  <a:schemeClr val="bg1"/>
                </a:solidFill>
                <a:latin typeface="Abadi" panose="020B0604020104020204" pitchFamily="34" charset="0"/>
              </a:rPr>
              <a:t>ROW</a:t>
            </a:r>
            <a:r>
              <a:rPr lang="en-US" sz="2800" dirty="0">
                <a:solidFill>
                  <a:schemeClr val="tx1"/>
                </a:solidFill>
                <a:latin typeface="Abadi" panose="020B0604020104020204" pitchFamily="34" charset="0"/>
              </a:rPr>
              <a:t> </a:t>
            </a:r>
            <a:r>
              <a:rPr lang="en-US" sz="2800" dirty="0">
                <a:solidFill>
                  <a:schemeClr val="bg1"/>
                </a:solidFill>
                <a:latin typeface="Abadi" panose="020B0604020104020204" pitchFamily="34" charset="0"/>
              </a:rPr>
              <a:t>Acquisition</a:t>
            </a:r>
          </a:p>
        </p:txBody>
      </p:sp>
      <p:sp>
        <p:nvSpPr>
          <p:cNvPr id="12" name="TextBox 11">
            <a:extLst>
              <a:ext uri="{FF2B5EF4-FFF2-40B4-BE49-F238E27FC236}">
                <a16:creationId xmlns:a16="http://schemas.microsoft.com/office/drawing/2014/main" id="{14CB863B-8DFF-45F2-91B0-B8BAC48A1C6B}"/>
              </a:ext>
            </a:extLst>
          </p:cNvPr>
          <p:cNvSpPr txBox="1"/>
          <p:nvPr/>
        </p:nvSpPr>
        <p:spPr>
          <a:xfrm>
            <a:off x="6536469" y="2387050"/>
            <a:ext cx="2520125" cy="954107"/>
          </a:xfrm>
          <a:prstGeom prst="rect">
            <a:avLst/>
          </a:prstGeom>
          <a:solidFill>
            <a:srgbClr val="FF0000"/>
          </a:solidFill>
          <a:ln>
            <a:noFill/>
          </a:ln>
        </p:spPr>
        <p:txBody>
          <a:bodyPr wrap="square" rtlCol="0">
            <a:spAutoFit/>
          </a:bodyPr>
          <a:lstStyle/>
          <a:p>
            <a:pPr algn="ctr"/>
            <a:r>
              <a:rPr lang="en-US" sz="2800" dirty="0">
                <a:solidFill>
                  <a:schemeClr val="bg1"/>
                </a:solidFill>
                <a:latin typeface="Abadi" panose="020B0604020104020204" pitchFamily="34" charset="0"/>
                <a:cs typeface="Aharoni" panose="02010803020104030203" pitchFamily="2" charset="-79"/>
              </a:rPr>
              <a:t>Due 11 weeks before let</a:t>
            </a:r>
            <a:endParaRPr lang="en-US" sz="2800" baseline="30000" dirty="0">
              <a:solidFill>
                <a:schemeClr val="bg1"/>
              </a:solidFill>
              <a:latin typeface="Abadi" panose="020B0604020104020204" pitchFamily="34" charset="0"/>
              <a:cs typeface="Aharoni" panose="02010803020104030203" pitchFamily="2" charset="-79"/>
            </a:endParaRPr>
          </a:p>
        </p:txBody>
      </p:sp>
    </p:spTree>
    <p:extLst>
      <p:ext uri="{BB962C8B-B14F-4D97-AF65-F5344CB8AC3E}">
        <p14:creationId xmlns:p14="http://schemas.microsoft.com/office/powerpoint/2010/main" val="219447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childTnLst>
                                </p:cTn>
                              </p:par>
                              <p:par>
                                <p:cTn id="14" presetID="16" presetClass="entr" presetSubtype="21" fill="hold" grpId="0" nodeType="withEffect">
                                  <p:stCondLst>
                                    <p:cond delay="100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57200" y="484094"/>
            <a:ext cx="11261911" cy="595032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badi" panose="020B0604020104020204" pitchFamily="34" charset="0"/>
            </a:endParaRPr>
          </a:p>
        </p:txBody>
      </p:sp>
      <p:sp>
        <p:nvSpPr>
          <p:cNvPr id="8" name="Rectangle 7">
            <a:extLst>
              <a:ext uri="{FF2B5EF4-FFF2-40B4-BE49-F238E27FC236}">
                <a16:creationId xmlns:a16="http://schemas.microsoft.com/office/drawing/2014/main" id="{560E7690-A6AE-4F96-A886-541AC2D70AB9}"/>
              </a:ext>
            </a:extLst>
          </p:cNvPr>
          <p:cNvSpPr/>
          <p:nvPr/>
        </p:nvSpPr>
        <p:spPr>
          <a:xfrm>
            <a:off x="8122453" y="1735573"/>
            <a:ext cx="1801993" cy="1140310"/>
          </a:xfrm>
          <a:prstGeom prst="rect">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solidFill>
                  <a:schemeClr val="bg1"/>
                </a:solidFill>
                <a:latin typeface="Abadi" panose="020B0604020104020204" pitchFamily="34" charset="0"/>
              </a:rPr>
              <a:t>ROW Cert</a:t>
            </a:r>
          </a:p>
        </p:txBody>
      </p:sp>
      <p:sp>
        <p:nvSpPr>
          <p:cNvPr id="2" name="TextBox 1">
            <a:extLst>
              <a:ext uri="{FF2B5EF4-FFF2-40B4-BE49-F238E27FC236}">
                <a16:creationId xmlns:a16="http://schemas.microsoft.com/office/drawing/2014/main" id="{BC6317D9-C55B-4161-BEBC-E7E4F380DBD9}"/>
              </a:ext>
            </a:extLst>
          </p:cNvPr>
          <p:cNvSpPr txBox="1"/>
          <p:nvPr/>
        </p:nvSpPr>
        <p:spPr>
          <a:xfrm>
            <a:off x="1407464" y="3459256"/>
            <a:ext cx="9605677" cy="2893100"/>
          </a:xfrm>
          <a:prstGeom prst="rect">
            <a:avLst/>
          </a:prstGeom>
          <a:noFill/>
        </p:spPr>
        <p:txBody>
          <a:bodyPr wrap="square" rtlCol="0">
            <a:spAutoFit/>
          </a:bodyPr>
          <a:lstStyle/>
          <a:p>
            <a:pPr marL="342900" indent="-342900">
              <a:buFont typeface="Arial" panose="020B0604020202020204" pitchFamily="34" charset="0"/>
              <a:buChar char="•"/>
            </a:pPr>
            <a:r>
              <a:rPr lang="en-US" sz="2800" dirty="0">
                <a:latin typeface="Abadi" panose="020B0604020104020204" pitchFamily="34" charset="0"/>
              </a:rPr>
              <a:t>If there isn’t any ROW on the project, the project must still get a </a:t>
            </a:r>
            <a:r>
              <a:rPr lang="en-US" sz="2800" b="1" dirty="0">
                <a:solidFill>
                  <a:srgbClr val="0070C0"/>
                </a:solidFill>
                <a:latin typeface="Abadi" panose="020B0604020104020204" pitchFamily="34" charset="0"/>
              </a:rPr>
              <a:t>No Required ROW certification</a:t>
            </a:r>
            <a:r>
              <a:rPr lang="en-US" sz="2800" dirty="0">
                <a:solidFill>
                  <a:srgbClr val="0070C0"/>
                </a:solidFill>
                <a:latin typeface="Abadi" panose="020B0604020104020204" pitchFamily="34" charset="0"/>
              </a:rPr>
              <a:t>. </a:t>
            </a:r>
          </a:p>
          <a:p>
            <a:pPr marL="800100" lvl="1" indent="-342900">
              <a:buFont typeface="Arial" panose="020B0604020202020204" pitchFamily="34" charset="0"/>
              <a:buChar char="•"/>
            </a:pPr>
            <a:r>
              <a:rPr lang="en-US" sz="2800" dirty="0">
                <a:latin typeface="Abadi" panose="020B0604020104020204" pitchFamily="34" charset="0"/>
              </a:rPr>
              <a:t>The PM will be contacted by the ROW office to fill out and sign the N/R ROW certification.</a:t>
            </a:r>
          </a:p>
          <a:p>
            <a:pPr lvl="1"/>
            <a:endParaRPr lang="en-US" sz="1400" dirty="0">
              <a:latin typeface="Abadi" panose="020B0604020104020204" pitchFamily="34" charset="0"/>
            </a:endParaRPr>
          </a:p>
          <a:p>
            <a:pPr marL="342900" indent="-342900">
              <a:buFont typeface="Arial" panose="020B0604020202020204" pitchFamily="34" charset="0"/>
              <a:buChar char="•"/>
            </a:pPr>
            <a:r>
              <a:rPr lang="en-US" sz="2800" dirty="0">
                <a:latin typeface="Abadi" panose="020B0604020104020204" pitchFamily="34" charset="0"/>
              </a:rPr>
              <a:t>Per the Letting Schedule Calendar, ROW certification is due </a:t>
            </a:r>
            <a:r>
              <a:rPr lang="en-US" sz="2800" b="1" dirty="0">
                <a:solidFill>
                  <a:srgbClr val="0070C0"/>
                </a:solidFill>
                <a:latin typeface="Abadi" panose="020B0604020104020204" pitchFamily="34" charset="0"/>
              </a:rPr>
              <a:t>11 weeks before Let</a:t>
            </a:r>
            <a:r>
              <a:rPr lang="en-US" sz="2800" dirty="0">
                <a:latin typeface="Abadi" panose="020B0604020104020204" pitchFamily="34" charset="0"/>
              </a:rPr>
              <a:t>. </a:t>
            </a:r>
          </a:p>
        </p:txBody>
      </p:sp>
      <p:sp>
        <p:nvSpPr>
          <p:cNvPr id="11" name="Rectangle 10">
            <a:extLst>
              <a:ext uri="{FF2B5EF4-FFF2-40B4-BE49-F238E27FC236}">
                <a16:creationId xmlns:a16="http://schemas.microsoft.com/office/drawing/2014/main" id="{D49A4AD5-1953-40EA-B69C-492A869F3393}"/>
              </a:ext>
            </a:extLst>
          </p:cNvPr>
          <p:cNvSpPr/>
          <p:nvPr/>
        </p:nvSpPr>
        <p:spPr>
          <a:xfrm>
            <a:off x="1407464" y="1735573"/>
            <a:ext cx="1904395" cy="1140310"/>
          </a:xfrm>
          <a:prstGeom prst="rect">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solidFill>
                  <a:schemeClr val="bg1"/>
                </a:solidFill>
                <a:latin typeface="Abadi" panose="020B0604020104020204" pitchFamily="34" charset="0"/>
              </a:rPr>
              <a:t> No ROW</a:t>
            </a:r>
            <a:r>
              <a:rPr lang="en-US" sz="2800" dirty="0">
                <a:solidFill>
                  <a:schemeClr val="tx1"/>
                </a:solidFill>
                <a:latin typeface="Abadi" panose="020B0604020104020204" pitchFamily="34" charset="0"/>
              </a:rPr>
              <a:t> </a:t>
            </a:r>
            <a:r>
              <a:rPr lang="en-US" sz="2800" dirty="0">
                <a:solidFill>
                  <a:schemeClr val="bg1"/>
                </a:solidFill>
                <a:latin typeface="Abadi" panose="020B0604020104020204" pitchFamily="34" charset="0"/>
              </a:rPr>
              <a:t>Acquisition</a:t>
            </a:r>
          </a:p>
        </p:txBody>
      </p:sp>
      <p:sp>
        <p:nvSpPr>
          <p:cNvPr id="12" name="TextBox 11">
            <a:extLst>
              <a:ext uri="{FF2B5EF4-FFF2-40B4-BE49-F238E27FC236}">
                <a16:creationId xmlns:a16="http://schemas.microsoft.com/office/drawing/2014/main" id="{14CB863B-8DFF-45F2-91B0-B8BAC48A1C6B}"/>
              </a:ext>
            </a:extLst>
          </p:cNvPr>
          <p:cNvSpPr txBox="1"/>
          <p:nvPr/>
        </p:nvSpPr>
        <p:spPr>
          <a:xfrm>
            <a:off x="9169372" y="2567747"/>
            <a:ext cx="2155105" cy="830997"/>
          </a:xfrm>
          <a:prstGeom prst="rect">
            <a:avLst/>
          </a:prstGeom>
          <a:solidFill>
            <a:srgbClr val="FF0000"/>
          </a:solidFill>
        </p:spPr>
        <p:txBody>
          <a:bodyPr wrap="square" rtlCol="0">
            <a:spAutoFit/>
          </a:bodyPr>
          <a:lstStyle/>
          <a:p>
            <a:pPr algn="ctr"/>
            <a:r>
              <a:rPr lang="en-US" sz="2400" dirty="0">
                <a:solidFill>
                  <a:schemeClr val="bg1"/>
                </a:solidFill>
                <a:latin typeface="Abadi" panose="020B0604020104020204" pitchFamily="34" charset="0"/>
                <a:cs typeface="Aharoni" panose="02010803020104030203" pitchFamily="2" charset="-79"/>
              </a:rPr>
              <a:t>Due 11 weeks before let</a:t>
            </a:r>
            <a:endParaRPr lang="en-US" sz="2400" baseline="30000" dirty="0">
              <a:solidFill>
                <a:schemeClr val="bg1"/>
              </a:solidFill>
              <a:latin typeface="Abadi" panose="020B0604020104020204" pitchFamily="34" charset="0"/>
              <a:cs typeface="Aharoni" panose="02010803020104030203" pitchFamily="2" charset="-79"/>
            </a:endParaRPr>
          </a:p>
        </p:txBody>
      </p:sp>
      <p:cxnSp>
        <p:nvCxnSpPr>
          <p:cNvPr id="9" name="Straight Connector 8">
            <a:extLst>
              <a:ext uri="{FF2B5EF4-FFF2-40B4-BE49-F238E27FC236}">
                <a16:creationId xmlns:a16="http://schemas.microsoft.com/office/drawing/2014/main" id="{26AA4462-3A59-C328-F651-58BEF8CCF8D1}"/>
              </a:ext>
            </a:extLst>
          </p:cNvPr>
          <p:cNvCxnSpPr>
            <a:cxnSpLocks/>
          </p:cNvCxnSpPr>
          <p:nvPr/>
        </p:nvCxnSpPr>
        <p:spPr>
          <a:xfrm>
            <a:off x="3495420" y="2323139"/>
            <a:ext cx="4443472" cy="0"/>
          </a:xfrm>
          <a:prstGeom prst="line">
            <a:avLst/>
          </a:prstGeom>
          <a:ln w="38100">
            <a:solidFill>
              <a:srgbClr val="0070C0"/>
            </a:solidFill>
            <a:prstDash val="sysDash"/>
          </a:ln>
        </p:spPr>
        <p:style>
          <a:lnRef idx="2">
            <a:schemeClr val="dk1"/>
          </a:lnRef>
          <a:fillRef idx="0">
            <a:schemeClr val="dk1"/>
          </a:fillRef>
          <a:effectRef idx="1">
            <a:schemeClr val="dk1"/>
          </a:effectRef>
          <a:fontRef idx="minor">
            <a:schemeClr val="tx1"/>
          </a:fontRef>
        </p:style>
      </p:cxnSp>
      <p:sp>
        <p:nvSpPr>
          <p:cNvPr id="7" name="TextBox 6">
            <a:extLst>
              <a:ext uri="{FF2B5EF4-FFF2-40B4-BE49-F238E27FC236}">
                <a16:creationId xmlns:a16="http://schemas.microsoft.com/office/drawing/2014/main" id="{C1540D3B-90DE-31BE-2AEC-7D9897CE6296}"/>
              </a:ext>
            </a:extLst>
          </p:cNvPr>
          <p:cNvSpPr txBox="1"/>
          <p:nvPr/>
        </p:nvSpPr>
        <p:spPr>
          <a:xfrm>
            <a:off x="3290430" y="775783"/>
            <a:ext cx="7509788" cy="646331"/>
          </a:xfrm>
          <a:prstGeom prst="rect">
            <a:avLst/>
          </a:prstGeom>
          <a:noFill/>
        </p:spPr>
        <p:txBody>
          <a:bodyPr wrap="square" rtlCol="0">
            <a:spAutoFit/>
          </a:bodyPr>
          <a:lstStyle/>
          <a:p>
            <a:r>
              <a:rPr lang="en-US" sz="3600" dirty="0">
                <a:latin typeface="Abadi" panose="020B0604020104020204" pitchFamily="34" charset="0"/>
              </a:rPr>
              <a:t>ROW Certification (No ROW)</a:t>
            </a:r>
          </a:p>
        </p:txBody>
      </p:sp>
    </p:spTree>
    <p:extLst>
      <p:ext uri="{BB962C8B-B14F-4D97-AF65-F5344CB8AC3E}">
        <p14:creationId xmlns:p14="http://schemas.microsoft.com/office/powerpoint/2010/main" val="99720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childTnLst>
                                </p:cTn>
                              </p:par>
                            </p:childTnLst>
                          </p:cTn>
                        </p:par>
                        <p:par>
                          <p:cTn id="14" fill="hold">
                            <p:stCondLst>
                              <p:cond delay="0"/>
                            </p:stCondLst>
                            <p:childTnLst>
                              <p:par>
                                <p:cTn id="15" presetID="16" presetClass="entr" presetSubtype="21" fill="hold" grpId="0" nodeType="afterEffect">
                                  <p:stCondLst>
                                    <p:cond delay="100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Right of Way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3200" dirty="0">
                <a:solidFill>
                  <a:srgbClr val="0070C0"/>
                </a:solidFill>
                <a:latin typeface="Abadi" panose="020B0604020104020204" pitchFamily="34" charset="0"/>
              </a:rPr>
              <a:t>All parcels need to be acquired prior to ROW certification.</a:t>
            </a:r>
          </a:p>
          <a:p>
            <a:pPr marL="457200" lvl="1" indent="0">
              <a:buNone/>
            </a:pPr>
            <a:endParaRPr lang="en-US" sz="3200" dirty="0">
              <a:solidFill>
                <a:schemeClr val="tx1"/>
              </a:solidFill>
              <a:latin typeface="Abadi" panose="020B0604020104020204" pitchFamily="34" charset="0"/>
            </a:endParaRPr>
          </a:p>
          <a:p>
            <a:pPr lvl="1"/>
            <a:endParaRPr lang="en-US" sz="3200" dirty="0">
              <a:solidFill>
                <a:schemeClr val="tx1"/>
              </a:solidFill>
              <a:latin typeface="Abadi" panose="020B0604020104020204" pitchFamily="34" charset="0"/>
            </a:endParaRPr>
          </a:p>
          <a:p>
            <a:pPr marL="457200" lvl="1" indent="0">
              <a:buNone/>
            </a:pPr>
            <a:endParaRPr lang="en-US" sz="3200" dirty="0">
              <a:solidFill>
                <a:schemeClr val="tx1"/>
              </a:solidFill>
              <a:latin typeface="Abadi" panose="020B0604020104020204" pitchFamily="34" charset="0"/>
            </a:endParaRPr>
          </a:p>
          <a:p>
            <a:pPr marL="0" indent="0">
              <a:buNone/>
            </a:pPr>
            <a:endParaRPr lang="en-US" sz="3200" dirty="0"/>
          </a:p>
          <a:p>
            <a:pPr marL="457200" lvl="1" indent="0">
              <a:buNone/>
            </a:pPr>
            <a:endParaRPr lang="en-US" sz="3200" dirty="0"/>
          </a:p>
        </p:txBody>
      </p:sp>
      <p:pic>
        <p:nvPicPr>
          <p:cNvPr id="4" name="Graphic 3" descr="Classroom with solid fill">
            <a:extLst>
              <a:ext uri="{FF2B5EF4-FFF2-40B4-BE49-F238E27FC236}">
                <a16:creationId xmlns:a16="http://schemas.microsoft.com/office/drawing/2014/main" id="{2ADC929F-529B-92AB-76A0-08C940E6ED53}"/>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
        <p:nvSpPr>
          <p:cNvPr id="5" name="TextBox 4">
            <a:extLst>
              <a:ext uri="{FF2B5EF4-FFF2-40B4-BE49-F238E27FC236}">
                <a16:creationId xmlns:a16="http://schemas.microsoft.com/office/drawing/2014/main" id="{DB3811FD-5C81-8656-A252-91B5142E31BB}"/>
              </a:ext>
            </a:extLst>
          </p:cNvPr>
          <p:cNvSpPr txBox="1"/>
          <p:nvPr/>
        </p:nvSpPr>
        <p:spPr>
          <a:xfrm>
            <a:off x="4120469" y="4024358"/>
            <a:ext cx="1508010" cy="646331"/>
          </a:xfrm>
          <a:prstGeom prst="rect">
            <a:avLst/>
          </a:prstGeom>
          <a:noFill/>
        </p:spPr>
        <p:txBody>
          <a:bodyPr wrap="square" rtlCol="0">
            <a:spAutoFit/>
          </a:bodyPr>
          <a:lstStyle/>
          <a:p>
            <a:r>
              <a:rPr lang="en-US" sz="3600" dirty="0">
                <a:latin typeface="Abadi" panose="020B0604020104020204" pitchFamily="34" charset="0"/>
              </a:rPr>
              <a:t>True</a:t>
            </a:r>
          </a:p>
        </p:txBody>
      </p:sp>
      <p:sp>
        <p:nvSpPr>
          <p:cNvPr id="9" name="TextBox 8">
            <a:extLst>
              <a:ext uri="{FF2B5EF4-FFF2-40B4-BE49-F238E27FC236}">
                <a16:creationId xmlns:a16="http://schemas.microsoft.com/office/drawing/2014/main" id="{B0ACAC77-2FA4-1A79-8FCD-7C641325E997}"/>
              </a:ext>
            </a:extLst>
          </p:cNvPr>
          <p:cNvSpPr txBox="1"/>
          <p:nvPr/>
        </p:nvSpPr>
        <p:spPr>
          <a:xfrm>
            <a:off x="5341994" y="4024358"/>
            <a:ext cx="1508010" cy="646331"/>
          </a:xfrm>
          <a:prstGeom prst="rect">
            <a:avLst/>
          </a:prstGeom>
          <a:noFill/>
        </p:spPr>
        <p:txBody>
          <a:bodyPr wrap="square" rtlCol="0">
            <a:spAutoFit/>
          </a:bodyPr>
          <a:lstStyle/>
          <a:p>
            <a:r>
              <a:rPr lang="en-US" sz="3600" dirty="0">
                <a:latin typeface="Abadi" panose="020B0604020104020204" pitchFamily="34" charset="0"/>
              </a:rPr>
              <a:t>or</a:t>
            </a:r>
          </a:p>
        </p:txBody>
      </p:sp>
      <p:sp>
        <p:nvSpPr>
          <p:cNvPr id="10" name="TextBox 9">
            <a:extLst>
              <a:ext uri="{FF2B5EF4-FFF2-40B4-BE49-F238E27FC236}">
                <a16:creationId xmlns:a16="http://schemas.microsoft.com/office/drawing/2014/main" id="{95558311-D6B7-6C61-4319-83ECB0727FE4}"/>
              </a:ext>
            </a:extLst>
          </p:cNvPr>
          <p:cNvSpPr txBox="1"/>
          <p:nvPr/>
        </p:nvSpPr>
        <p:spPr>
          <a:xfrm>
            <a:off x="6143765" y="4024358"/>
            <a:ext cx="1508010" cy="646331"/>
          </a:xfrm>
          <a:prstGeom prst="rect">
            <a:avLst/>
          </a:prstGeom>
          <a:noFill/>
        </p:spPr>
        <p:txBody>
          <a:bodyPr wrap="square" rtlCol="0">
            <a:spAutoFit/>
          </a:bodyPr>
          <a:lstStyle/>
          <a:p>
            <a:r>
              <a:rPr lang="en-US" sz="3600" dirty="0">
                <a:latin typeface="Abadi" panose="020B0604020104020204" pitchFamily="34" charset="0"/>
              </a:rPr>
              <a:t>False</a:t>
            </a:r>
          </a:p>
        </p:txBody>
      </p:sp>
    </p:spTree>
    <p:extLst>
      <p:ext uri="{BB962C8B-B14F-4D97-AF65-F5344CB8AC3E}">
        <p14:creationId xmlns:p14="http://schemas.microsoft.com/office/powerpoint/2010/main" val="386802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Right of Way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3200" dirty="0">
                <a:solidFill>
                  <a:srgbClr val="0070C0"/>
                </a:solidFill>
                <a:latin typeface="Abadi" panose="020B0604020104020204" pitchFamily="34" charset="0"/>
              </a:rPr>
              <a:t>All projects require ROW certification.</a:t>
            </a:r>
          </a:p>
          <a:p>
            <a:pPr marL="457200" lvl="1" indent="0">
              <a:buNone/>
            </a:pPr>
            <a:endParaRPr lang="en-US" sz="3200" dirty="0">
              <a:solidFill>
                <a:schemeClr val="tx1"/>
              </a:solidFill>
              <a:latin typeface="Abadi" panose="020B0604020104020204" pitchFamily="34" charset="0"/>
            </a:endParaRPr>
          </a:p>
          <a:p>
            <a:pPr lvl="1"/>
            <a:endParaRPr lang="en-US" sz="3200" dirty="0">
              <a:solidFill>
                <a:schemeClr val="tx1"/>
              </a:solidFill>
              <a:latin typeface="Abadi" panose="020B0604020104020204" pitchFamily="34" charset="0"/>
            </a:endParaRPr>
          </a:p>
          <a:p>
            <a:pPr marL="457200" lvl="1" indent="0">
              <a:buNone/>
            </a:pPr>
            <a:endParaRPr lang="en-US" sz="3200" dirty="0">
              <a:solidFill>
                <a:schemeClr val="tx1"/>
              </a:solidFill>
              <a:latin typeface="Abadi" panose="020B0604020104020204" pitchFamily="34" charset="0"/>
            </a:endParaRPr>
          </a:p>
          <a:p>
            <a:pPr marL="0" indent="0">
              <a:buNone/>
            </a:pPr>
            <a:endParaRPr lang="en-US" sz="3200" dirty="0"/>
          </a:p>
          <a:p>
            <a:pPr marL="457200" lvl="1" indent="0">
              <a:buNone/>
            </a:pPr>
            <a:endParaRPr lang="en-US" sz="3200" dirty="0"/>
          </a:p>
        </p:txBody>
      </p:sp>
      <p:pic>
        <p:nvPicPr>
          <p:cNvPr id="4" name="Graphic 3" descr="Classroom with solid fill">
            <a:extLst>
              <a:ext uri="{FF2B5EF4-FFF2-40B4-BE49-F238E27FC236}">
                <a16:creationId xmlns:a16="http://schemas.microsoft.com/office/drawing/2014/main" id="{2ADC929F-529B-92AB-76A0-08C940E6ED53}"/>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
        <p:nvSpPr>
          <p:cNvPr id="11" name="TextBox 10">
            <a:extLst>
              <a:ext uri="{FF2B5EF4-FFF2-40B4-BE49-F238E27FC236}">
                <a16:creationId xmlns:a16="http://schemas.microsoft.com/office/drawing/2014/main" id="{17626D59-F8B7-A589-806D-F23A1CFE8E68}"/>
              </a:ext>
            </a:extLst>
          </p:cNvPr>
          <p:cNvSpPr txBox="1"/>
          <p:nvPr/>
        </p:nvSpPr>
        <p:spPr>
          <a:xfrm>
            <a:off x="4120469" y="4024358"/>
            <a:ext cx="1508010" cy="646331"/>
          </a:xfrm>
          <a:prstGeom prst="rect">
            <a:avLst/>
          </a:prstGeom>
          <a:noFill/>
        </p:spPr>
        <p:txBody>
          <a:bodyPr wrap="square" rtlCol="0">
            <a:spAutoFit/>
          </a:bodyPr>
          <a:lstStyle/>
          <a:p>
            <a:r>
              <a:rPr lang="en-US" sz="3600" dirty="0">
                <a:latin typeface="Abadi" panose="020B0604020104020204" pitchFamily="34" charset="0"/>
              </a:rPr>
              <a:t>True</a:t>
            </a:r>
          </a:p>
        </p:txBody>
      </p:sp>
      <p:sp>
        <p:nvSpPr>
          <p:cNvPr id="12" name="TextBox 11">
            <a:extLst>
              <a:ext uri="{FF2B5EF4-FFF2-40B4-BE49-F238E27FC236}">
                <a16:creationId xmlns:a16="http://schemas.microsoft.com/office/drawing/2014/main" id="{1A620541-C086-35B2-EC24-1D7CB8F742F6}"/>
              </a:ext>
            </a:extLst>
          </p:cNvPr>
          <p:cNvSpPr txBox="1"/>
          <p:nvPr/>
        </p:nvSpPr>
        <p:spPr>
          <a:xfrm>
            <a:off x="5341994" y="4024358"/>
            <a:ext cx="1508010" cy="646331"/>
          </a:xfrm>
          <a:prstGeom prst="rect">
            <a:avLst/>
          </a:prstGeom>
          <a:noFill/>
        </p:spPr>
        <p:txBody>
          <a:bodyPr wrap="square" rtlCol="0">
            <a:spAutoFit/>
          </a:bodyPr>
          <a:lstStyle/>
          <a:p>
            <a:r>
              <a:rPr lang="en-US" sz="3600" dirty="0">
                <a:latin typeface="Abadi" panose="020B0604020104020204" pitchFamily="34" charset="0"/>
              </a:rPr>
              <a:t>or</a:t>
            </a:r>
          </a:p>
        </p:txBody>
      </p:sp>
      <p:sp>
        <p:nvSpPr>
          <p:cNvPr id="13" name="TextBox 12">
            <a:extLst>
              <a:ext uri="{FF2B5EF4-FFF2-40B4-BE49-F238E27FC236}">
                <a16:creationId xmlns:a16="http://schemas.microsoft.com/office/drawing/2014/main" id="{314B7241-CA8A-04F9-BF08-6B0A9AFBDFF5}"/>
              </a:ext>
            </a:extLst>
          </p:cNvPr>
          <p:cNvSpPr txBox="1"/>
          <p:nvPr/>
        </p:nvSpPr>
        <p:spPr>
          <a:xfrm>
            <a:off x="6143765" y="4024358"/>
            <a:ext cx="1508010" cy="646331"/>
          </a:xfrm>
          <a:prstGeom prst="rect">
            <a:avLst/>
          </a:prstGeom>
          <a:noFill/>
        </p:spPr>
        <p:txBody>
          <a:bodyPr wrap="square" rtlCol="0">
            <a:spAutoFit/>
          </a:bodyPr>
          <a:lstStyle/>
          <a:p>
            <a:r>
              <a:rPr lang="en-US" sz="3600" dirty="0">
                <a:latin typeface="Abadi" panose="020B0604020104020204" pitchFamily="34" charset="0"/>
              </a:rPr>
              <a:t>False</a:t>
            </a:r>
          </a:p>
        </p:txBody>
      </p:sp>
      <p:sp>
        <p:nvSpPr>
          <p:cNvPr id="14" name="TextBox 13">
            <a:extLst>
              <a:ext uri="{FF2B5EF4-FFF2-40B4-BE49-F238E27FC236}">
                <a16:creationId xmlns:a16="http://schemas.microsoft.com/office/drawing/2014/main" id="{49C4C151-46F8-C14A-38C1-CC366BAA31AD}"/>
              </a:ext>
            </a:extLst>
          </p:cNvPr>
          <p:cNvSpPr txBox="1"/>
          <p:nvPr/>
        </p:nvSpPr>
        <p:spPr>
          <a:xfrm>
            <a:off x="1750423" y="5029200"/>
            <a:ext cx="8360228" cy="1077218"/>
          </a:xfrm>
          <a:prstGeom prst="rect">
            <a:avLst/>
          </a:prstGeom>
          <a:noFill/>
        </p:spPr>
        <p:txBody>
          <a:bodyPr wrap="square" rtlCol="0">
            <a:spAutoFit/>
          </a:bodyPr>
          <a:lstStyle/>
          <a:p>
            <a:r>
              <a:rPr lang="en-US" sz="3200" dirty="0">
                <a:solidFill>
                  <a:srgbClr val="00B050"/>
                </a:solidFill>
                <a:latin typeface="Abadi" panose="020B0604020104020204" pitchFamily="34" charset="0"/>
              </a:rPr>
              <a:t>All projects either have a ROW certification or a N/R ROW certification.</a:t>
            </a:r>
          </a:p>
        </p:txBody>
      </p:sp>
    </p:spTree>
    <p:extLst>
      <p:ext uri="{BB962C8B-B14F-4D97-AF65-F5344CB8AC3E}">
        <p14:creationId xmlns:p14="http://schemas.microsoft.com/office/powerpoint/2010/main" val="2169177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37029" y="477371"/>
            <a:ext cx="11356042" cy="59637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badi" panose="020B0604020104020204" pitchFamily="34" charset="0"/>
            </a:endParaRPr>
          </a:p>
        </p:txBody>
      </p:sp>
      <p:sp>
        <p:nvSpPr>
          <p:cNvPr id="6" name="Rectangle 5">
            <a:extLst>
              <a:ext uri="{FF2B5EF4-FFF2-40B4-BE49-F238E27FC236}">
                <a16:creationId xmlns:a16="http://schemas.microsoft.com/office/drawing/2014/main" id="{57982BD5-5DF7-4779-AA54-1EDF61BD5843}"/>
              </a:ext>
            </a:extLst>
          </p:cNvPr>
          <p:cNvSpPr/>
          <p:nvPr/>
        </p:nvSpPr>
        <p:spPr>
          <a:xfrm>
            <a:off x="1059369" y="2876898"/>
            <a:ext cx="1801148" cy="1140310"/>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800" dirty="0">
                <a:latin typeface="Abadi" panose="020B0604020104020204" pitchFamily="34" charset="0"/>
              </a:rPr>
              <a:t>ROW Auth</a:t>
            </a:r>
          </a:p>
        </p:txBody>
      </p:sp>
      <p:sp>
        <p:nvSpPr>
          <p:cNvPr id="7" name="Rectangle 6">
            <a:extLst>
              <a:ext uri="{FF2B5EF4-FFF2-40B4-BE49-F238E27FC236}">
                <a16:creationId xmlns:a16="http://schemas.microsoft.com/office/drawing/2014/main" id="{41761563-49FA-4AFE-B90A-ABF85E833DF5}"/>
              </a:ext>
            </a:extLst>
          </p:cNvPr>
          <p:cNvSpPr/>
          <p:nvPr/>
        </p:nvSpPr>
        <p:spPr>
          <a:xfrm>
            <a:off x="8113115" y="1647745"/>
            <a:ext cx="1418220" cy="106830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latin typeface="Abadi" panose="020B0604020104020204" pitchFamily="34" charset="0"/>
              </a:rPr>
              <a:t>Final Plans</a:t>
            </a:r>
          </a:p>
        </p:txBody>
      </p:sp>
      <p:sp>
        <p:nvSpPr>
          <p:cNvPr id="10" name="Rectangle 9">
            <a:extLst>
              <a:ext uri="{FF2B5EF4-FFF2-40B4-BE49-F238E27FC236}">
                <a16:creationId xmlns:a16="http://schemas.microsoft.com/office/drawing/2014/main" id="{ED6798FE-A494-43A9-B337-B961EF987C87}"/>
              </a:ext>
            </a:extLst>
          </p:cNvPr>
          <p:cNvSpPr/>
          <p:nvPr/>
        </p:nvSpPr>
        <p:spPr>
          <a:xfrm>
            <a:off x="2600214" y="1629669"/>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latin typeface="Abadi" panose="020B0604020104020204" pitchFamily="34" charset="0"/>
              </a:rPr>
              <a:t>Finalize plans</a:t>
            </a:r>
          </a:p>
        </p:txBody>
      </p:sp>
      <p:sp>
        <p:nvSpPr>
          <p:cNvPr id="12" name="Rectangle 11">
            <a:extLst>
              <a:ext uri="{FF2B5EF4-FFF2-40B4-BE49-F238E27FC236}">
                <a16:creationId xmlns:a16="http://schemas.microsoft.com/office/drawing/2014/main" id="{994B1081-EA5D-468B-8C61-8F4D2E07B70D}"/>
              </a:ext>
            </a:extLst>
          </p:cNvPr>
          <p:cNvSpPr/>
          <p:nvPr/>
        </p:nvSpPr>
        <p:spPr>
          <a:xfrm>
            <a:off x="6289309" y="1642091"/>
            <a:ext cx="1466129"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latin typeface="Abadi" panose="020B0604020104020204" pitchFamily="34" charset="0"/>
              </a:rPr>
              <a:t>Corrected FFPR</a:t>
            </a:r>
          </a:p>
        </p:txBody>
      </p:sp>
      <p:sp>
        <p:nvSpPr>
          <p:cNvPr id="14" name="Rectangle 13">
            <a:extLst>
              <a:ext uri="{FF2B5EF4-FFF2-40B4-BE49-F238E27FC236}">
                <a16:creationId xmlns:a16="http://schemas.microsoft.com/office/drawing/2014/main" id="{466BAFF4-966A-4FAD-A1FB-C859504A4480}"/>
              </a:ext>
            </a:extLst>
          </p:cNvPr>
          <p:cNvSpPr/>
          <p:nvPr/>
        </p:nvSpPr>
        <p:spPr>
          <a:xfrm>
            <a:off x="9730034" y="2876898"/>
            <a:ext cx="1441524" cy="1140310"/>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800" dirty="0">
                <a:latin typeface="Abadi" panose="020B0604020104020204" pitchFamily="34" charset="0"/>
              </a:rPr>
              <a:t>Let</a:t>
            </a:r>
            <a:r>
              <a:rPr lang="en-US" sz="2800" baseline="30000" dirty="0">
                <a:latin typeface="Abadi" panose="020B0604020104020204" pitchFamily="34" charset="0"/>
              </a:rPr>
              <a:t>1</a:t>
            </a:r>
            <a:r>
              <a:rPr lang="en-US" sz="2800" dirty="0">
                <a:latin typeface="Abadi" panose="020B0604020104020204" pitchFamily="34" charset="0"/>
              </a:rPr>
              <a:t> </a:t>
            </a:r>
          </a:p>
        </p:txBody>
      </p:sp>
      <p:sp>
        <p:nvSpPr>
          <p:cNvPr id="15" name="Arrow: Right 14">
            <a:extLst>
              <a:ext uri="{FF2B5EF4-FFF2-40B4-BE49-F238E27FC236}">
                <a16:creationId xmlns:a16="http://schemas.microsoft.com/office/drawing/2014/main" id="{3630E908-FB37-4CD7-AAA0-B09F2463E433}"/>
              </a:ext>
            </a:extLst>
          </p:cNvPr>
          <p:cNvSpPr/>
          <p:nvPr/>
        </p:nvSpPr>
        <p:spPr>
          <a:xfrm>
            <a:off x="2899222" y="3341024"/>
            <a:ext cx="6748335" cy="175952"/>
          </a:xfrm>
          <a:prstGeom prst="rightArrow">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latin typeface="Abadi" panose="020B0604020104020204" pitchFamily="34" charset="0"/>
            </a:endParaRPr>
          </a:p>
        </p:txBody>
      </p:sp>
      <p:sp>
        <p:nvSpPr>
          <p:cNvPr id="16" name="TextBox 15">
            <a:extLst>
              <a:ext uri="{FF2B5EF4-FFF2-40B4-BE49-F238E27FC236}">
                <a16:creationId xmlns:a16="http://schemas.microsoft.com/office/drawing/2014/main" id="{47F36803-25AA-4E0D-BBD4-73DEF55DBFAE}"/>
              </a:ext>
            </a:extLst>
          </p:cNvPr>
          <p:cNvSpPr txBox="1"/>
          <p:nvPr/>
        </p:nvSpPr>
        <p:spPr>
          <a:xfrm>
            <a:off x="532902" y="5918964"/>
            <a:ext cx="7149398" cy="461665"/>
          </a:xfrm>
          <a:prstGeom prst="rect">
            <a:avLst/>
          </a:prstGeom>
          <a:noFill/>
          <a:ln>
            <a:noFill/>
          </a:ln>
        </p:spPr>
        <p:txBody>
          <a:bodyPr wrap="square" rtlCol="0">
            <a:spAutoFit/>
          </a:bodyPr>
          <a:lstStyle/>
          <a:p>
            <a:r>
              <a:rPr lang="en-US" sz="2400" baseline="30000" dirty="0">
                <a:latin typeface="Abadi" panose="020B0604020104020204" pitchFamily="34" charset="0"/>
              </a:rPr>
              <a:t>1</a:t>
            </a:r>
            <a:r>
              <a:rPr lang="en-US" sz="2400" dirty="0">
                <a:latin typeface="Abadi" panose="020B0604020104020204" pitchFamily="34" charset="0"/>
              </a:rPr>
              <a:t> These steps do not apply to a Local Let project. </a:t>
            </a:r>
          </a:p>
        </p:txBody>
      </p:sp>
      <p:sp>
        <p:nvSpPr>
          <p:cNvPr id="24" name="Rectangle 23">
            <a:extLst>
              <a:ext uri="{FF2B5EF4-FFF2-40B4-BE49-F238E27FC236}">
                <a16:creationId xmlns:a16="http://schemas.microsoft.com/office/drawing/2014/main" id="{6B3BDCDE-F895-44A8-8BC0-921044B43A4A}"/>
              </a:ext>
            </a:extLst>
          </p:cNvPr>
          <p:cNvSpPr/>
          <p:nvPr/>
        </p:nvSpPr>
        <p:spPr>
          <a:xfrm>
            <a:off x="4366610" y="1629669"/>
            <a:ext cx="1549103"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latin typeface="Abadi" panose="020B0604020104020204" pitchFamily="34" charset="0"/>
              </a:rPr>
              <a:t>FFPR</a:t>
            </a:r>
          </a:p>
        </p:txBody>
      </p:sp>
      <p:sp>
        <p:nvSpPr>
          <p:cNvPr id="26" name="Arrow: Down 25">
            <a:extLst>
              <a:ext uri="{FF2B5EF4-FFF2-40B4-BE49-F238E27FC236}">
                <a16:creationId xmlns:a16="http://schemas.microsoft.com/office/drawing/2014/main" id="{EA05271E-0B8F-4E5E-B4CB-CD782FEB0B13}"/>
              </a:ext>
            </a:extLst>
          </p:cNvPr>
          <p:cNvSpPr/>
          <p:nvPr/>
        </p:nvSpPr>
        <p:spPr>
          <a:xfrm rot="16200000">
            <a:off x="4154477" y="2145357"/>
            <a:ext cx="118335" cy="31197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27" name="TextBox 26">
            <a:extLst>
              <a:ext uri="{FF2B5EF4-FFF2-40B4-BE49-F238E27FC236}">
                <a16:creationId xmlns:a16="http://schemas.microsoft.com/office/drawing/2014/main" id="{A1A7B0C7-5828-433F-A41A-409DE8E4782B}"/>
              </a:ext>
            </a:extLst>
          </p:cNvPr>
          <p:cNvSpPr txBox="1"/>
          <p:nvPr/>
        </p:nvSpPr>
        <p:spPr>
          <a:xfrm>
            <a:off x="1950723" y="625287"/>
            <a:ext cx="8982888" cy="646331"/>
          </a:xfrm>
          <a:prstGeom prst="rect">
            <a:avLst/>
          </a:prstGeom>
          <a:noFill/>
          <a:ln>
            <a:noFill/>
          </a:ln>
        </p:spPr>
        <p:txBody>
          <a:bodyPr wrap="square" rtlCol="0">
            <a:spAutoFit/>
          </a:bodyPr>
          <a:lstStyle/>
          <a:p>
            <a:r>
              <a:rPr lang="en-US" sz="3600" dirty="0">
                <a:latin typeface="Abadi" panose="020B0604020104020204" pitchFamily="34" charset="0"/>
              </a:rPr>
              <a:t>Utility Process (ROW Authorization to Let)</a:t>
            </a:r>
          </a:p>
        </p:txBody>
      </p:sp>
      <p:sp>
        <p:nvSpPr>
          <p:cNvPr id="32" name="Arrow: Down 31">
            <a:extLst>
              <a:ext uri="{FF2B5EF4-FFF2-40B4-BE49-F238E27FC236}">
                <a16:creationId xmlns:a16="http://schemas.microsoft.com/office/drawing/2014/main" id="{6A1107AF-5DAB-4189-85AF-D991CAB66333}"/>
              </a:ext>
            </a:extLst>
          </p:cNvPr>
          <p:cNvSpPr/>
          <p:nvPr/>
        </p:nvSpPr>
        <p:spPr>
          <a:xfrm rot="16200000">
            <a:off x="6029369" y="2124021"/>
            <a:ext cx="130252" cy="357789"/>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33" name="Arrow: Down 32">
            <a:extLst>
              <a:ext uri="{FF2B5EF4-FFF2-40B4-BE49-F238E27FC236}">
                <a16:creationId xmlns:a16="http://schemas.microsoft.com/office/drawing/2014/main" id="{DAC8F7CA-CC73-4E1B-A90D-6F3E495C866D}"/>
              </a:ext>
            </a:extLst>
          </p:cNvPr>
          <p:cNvSpPr/>
          <p:nvPr/>
        </p:nvSpPr>
        <p:spPr>
          <a:xfrm rot="16200000">
            <a:off x="7878277" y="2134356"/>
            <a:ext cx="131030" cy="321277"/>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34" name="Arrow: Down 33">
            <a:extLst>
              <a:ext uri="{FF2B5EF4-FFF2-40B4-BE49-F238E27FC236}">
                <a16:creationId xmlns:a16="http://schemas.microsoft.com/office/drawing/2014/main" id="{F14A6109-C706-4CA3-8F11-112A83C5FF0C}"/>
              </a:ext>
            </a:extLst>
          </p:cNvPr>
          <p:cNvSpPr/>
          <p:nvPr/>
        </p:nvSpPr>
        <p:spPr>
          <a:xfrm>
            <a:off x="8787388" y="2716045"/>
            <a:ext cx="349635" cy="694456"/>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45" name="Rectangle 44">
            <a:extLst>
              <a:ext uri="{FF2B5EF4-FFF2-40B4-BE49-F238E27FC236}">
                <a16:creationId xmlns:a16="http://schemas.microsoft.com/office/drawing/2014/main" id="{7EF164BD-3785-4FF7-A96B-C49B8DEF1150}"/>
              </a:ext>
            </a:extLst>
          </p:cNvPr>
          <p:cNvSpPr/>
          <p:nvPr/>
        </p:nvSpPr>
        <p:spPr>
          <a:xfrm>
            <a:off x="3349150" y="4096998"/>
            <a:ext cx="1967704" cy="1140310"/>
          </a:xfrm>
          <a:prstGeom prst="rect">
            <a:avLst/>
          </a:prstGeom>
          <a:solidFill>
            <a:schemeClr val="bg1">
              <a:lumMod val="5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latin typeface="Abadi" panose="020B0604020104020204" pitchFamily="34" charset="0"/>
              </a:rPr>
              <a:t>2</a:t>
            </a:r>
            <a:r>
              <a:rPr lang="en-US" sz="2800" baseline="30000" dirty="0">
                <a:latin typeface="Abadi" panose="020B0604020104020204" pitchFamily="34" charset="0"/>
              </a:rPr>
              <a:t>nd</a:t>
            </a:r>
            <a:r>
              <a:rPr lang="en-US" sz="2800" dirty="0">
                <a:latin typeface="Abadi" panose="020B0604020104020204" pitchFamily="34" charset="0"/>
              </a:rPr>
              <a:t> Utility Submission</a:t>
            </a:r>
          </a:p>
        </p:txBody>
      </p:sp>
      <p:sp>
        <p:nvSpPr>
          <p:cNvPr id="46" name="Arrow: Down 45">
            <a:extLst>
              <a:ext uri="{FF2B5EF4-FFF2-40B4-BE49-F238E27FC236}">
                <a16:creationId xmlns:a16="http://schemas.microsoft.com/office/drawing/2014/main" id="{69607B04-3A08-43AC-8B6D-6AD2A28410F1}"/>
              </a:ext>
            </a:extLst>
          </p:cNvPr>
          <p:cNvSpPr/>
          <p:nvPr/>
        </p:nvSpPr>
        <p:spPr>
          <a:xfrm rot="10800000">
            <a:off x="4102998" y="3766347"/>
            <a:ext cx="175740" cy="322707"/>
          </a:xfrm>
          <a:prstGeom prst="downArrow">
            <a:avLst>
              <a:gd name="adj1" fmla="val 50000"/>
              <a:gd name="adj2" fmla="val 60344"/>
            </a:avLst>
          </a:prstGeom>
          <a:solidFill>
            <a:schemeClr val="bg1">
              <a:lumMod val="5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42" name="Arrow: Down 41">
            <a:extLst>
              <a:ext uri="{FF2B5EF4-FFF2-40B4-BE49-F238E27FC236}">
                <a16:creationId xmlns:a16="http://schemas.microsoft.com/office/drawing/2014/main" id="{5A565090-CAF7-4743-8EF4-2EB5C93BC5BF}"/>
              </a:ext>
            </a:extLst>
          </p:cNvPr>
          <p:cNvSpPr/>
          <p:nvPr/>
        </p:nvSpPr>
        <p:spPr>
          <a:xfrm rot="8448447">
            <a:off x="9196266" y="3315423"/>
            <a:ext cx="182976" cy="1359205"/>
          </a:xfrm>
          <a:prstGeom prst="downArrow">
            <a:avLst>
              <a:gd name="adj1" fmla="val 50000"/>
              <a:gd name="adj2" fmla="val 60344"/>
            </a:avLst>
          </a:prstGeom>
          <a:solidFill>
            <a:schemeClr val="bg1">
              <a:lumMod val="5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41" name="Rectangle 40">
            <a:extLst>
              <a:ext uri="{FF2B5EF4-FFF2-40B4-BE49-F238E27FC236}">
                <a16:creationId xmlns:a16="http://schemas.microsoft.com/office/drawing/2014/main" id="{E9D38E1C-92F4-404C-81BD-9830BEF97DC3}"/>
              </a:ext>
            </a:extLst>
          </p:cNvPr>
          <p:cNvSpPr/>
          <p:nvPr/>
        </p:nvSpPr>
        <p:spPr>
          <a:xfrm>
            <a:off x="9012634" y="4399433"/>
            <a:ext cx="2115326" cy="1140310"/>
          </a:xfrm>
          <a:prstGeom prst="rect">
            <a:avLst/>
          </a:prstGeom>
          <a:solidFill>
            <a:schemeClr val="bg1">
              <a:lumMod val="5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latin typeface="Abadi" panose="020B0604020104020204" pitchFamily="34" charset="0"/>
              </a:rPr>
              <a:t>Utility Certification</a:t>
            </a:r>
          </a:p>
        </p:txBody>
      </p:sp>
      <p:cxnSp>
        <p:nvCxnSpPr>
          <p:cNvPr id="5" name="Straight Connector 4">
            <a:extLst>
              <a:ext uri="{FF2B5EF4-FFF2-40B4-BE49-F238E27FC236}">
                <a16:creationId xmlns:a16="http://schemas.microsoft.com/office/drawing/2014/main" id="{C99D8ABB-EA6A-260E-1116-BDF80D26B44F}"/>
              </a:ext>
            </a:extLst>
          </p:cNvPr>
          <p:cNvCxnSpPr>
            <a:cxnSpLocks/>
          </p:cNvCxnSpPr>
          <p:nvPr/>
        </p:nvCxnSpPr>
        <p:spPr>
          <a:xfrm>
            <a:off x="4190868" y="2132499"/>
            <a:ext cx="0" cy="1730829"/>
          </a:xfrm>
          <a:prstGeom prst="line">
            <a:avLst/>
          </a:prstGeom>
          <a:ln w="635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8456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5"/>
                                        </p:tgtEl>
                                        <p:attrNameLst>
                                          <p:attrName>style.visibility</p:attrName>
                                        </p:attrNameLst>
                                      </p:cBhvr>
                                      <p:to>
                                        <p:strVal val="visible"/>
                                      </p:to>
                                    </p:set>
                                  </p:childTnLst>
                                </p:cTn>
                              </p:par>
                            </p:childTnLst>
                          </p:cTn>
                        </p:par>
                        <p:par>
                          <p:cTn id="9" fill="hold">
                            <p:stCondLst>
                              <p:cond delay="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2" grpId="0" animBg="1"/>
      <p:bldP spid="41"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63924" y="490818"/>
            <a:ext cx="11248463" cy="590998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D6798FE-A494-43A9-B337-B961EF987C87}"/>
              </a:ext>
            </a:extLst>
          </p:cNvPr>
          <p:cNvSpPr/>
          <p:nvPr/>
        </p:nvSpPr>
        <p:spPr>
          <a:xfrm>
            <a:off x="3721394" y="1936722"/>
            <a:ext cx="2226962" cy="1509087"/>
          </a:xfrm>
          <a:prstGeom prst="rect">
            <a:avLst/>
          </a:prstGeom>
          <a:solidFill>
            <a:schemeClr val="bg1">
              <a:lumMod val="5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200" dirty="0">
                <a:latin typeface="Abadi" panose="020B0604020104020204" pitchFamily="34" charset="0"/>
              </a:rPr>
              <a:t>2</a:t>
            </a:r>
            <a:r>
              <a:rPr lang="en-US" sz="3200" baseline="30000" dirty="0">
                <a:latin typeface="Abadi" panose="020B0604020104020204" pitchFamily="34" charset="0"/>
              </a:rPr>
              <a:t>nd</a:t>
            </a:r>
            <a:r>
              <a:rPr lang="en-US" sz="3200" dirty="0">
                <a:latin typeface="Abadi" panose="020B0604020104020204" pitchFamily="34" charset="0"/>
              </a:rPr>
              <a:t> UTL Submission</a:t>
            </a:r>
          </a:p>
        </p:txBody>
      </p:sp>
      <p:sp>
        <p:nvSpPr>
          <p:cNvPr id="24" name="Rectangle 23">
            <a:extLst>
              <a:ext uri="{FF2B5EF4-FFF2-40B4-BE49-F238E27FC236}">
                <a16:creationId xmlns:a16="http://schemas.microsoft.com/office/drawing/2014/main" id="{6B3BDCDE-F895-44A8-8BC0-921044B43A4A}"/>
              </a:ext>
            </a:extLst>
          </p:cNvPr>
          <p:cNvSpPr/>
          <p:nvPr/>
        </p:nvSpPr>
        <p:spPr>
          <a:xfrm>
            <a:off x="6698276" y="1983546"/>
            <a:ext cx="1549103"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latin typeface="Abadi" panose="020B0604020104020204" pitchFamily="34" charset="0"/>
              </a:rPr>
              <a:t>FFPR</a:t>
            </a:r>
          </a:p>
        </p:txBody>
      </p:sp>
      <p:sp>
        <p:nvSpPr>
          <p:cNvPr id="26" name="Arrow: Down 25">
            <a:extLst>
              <a:ext uri="{FF2B5EF4-FFF2-40B4-BE49-F238E27FC236}">
                <a16:creationId xmlns:a16="http://schemas.microsoft.com/office/drawing/2014/main" id="{EA05271E-0B8F-4E5E-B4CB-CD782FEB0B13}"/>
              </a:ext>
            </a:extLst>
          </p:cNvPr>
          <p:cNvSpPr/>
          <p:nvPr/>
        </p:nvSpPr>
        <p:spPr>
          <a:xfrm rot="16200000">
            <a:off x="6055389" y="2305321"/>
            <a:ext cx="530589" cy="530945"/>
          </a:xfrm>
          <a:prstGeom prst="downArrow">
            <a:avLst/>
          </a:prstGeom>
          <a:solidFill>
            <a:schemeClr val="bg1">
              <a:lumMod val="5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27" name="TextBox 26">
            <a:extLst>
              <a:ext uri="{FF2B5EF4-FFF2-40B4-BE49-F238E27FC236}">
                <a16:creationId xmlns:a16="http://schemas.microsoft.com/office/drawing/2014/main" id="{A1A7B0C7-5828-433F-A41A-409DE8E4782B}"/>
              </a:ext>
            </a:extLst>
          </p:cNvPr>
          <p:cNvSpPr txBox="1"/>
          <p:nvPr/>
        </p:nvSpPr>
        <p:spPr>
          <a:xfrm>
            <a:off x="1295398" y="700368"/>
            <a:ext cx="9601204" cy="646331"/>
          </a:xfrm>
          <a:prstGeom prst="rect">
            <a:avLst/>
          </a:prstGeom>
          <a:noFill/>
        </p:spPr>
        <p:txBody>
          <a:bodyPr wrap="square" rtlCol="0">
            <a:spAutoFit/>
          </a:bodyPr>
          <a:lstStyle/>
          <a:p>
            <a:pPr algn="ctr"/>
            <a:r>
              <a:rPr lang="en-US" sz="3600" dirty="0">
                <a:latin typeface="Abadi" panose="020B0604020104020204" pitchFamily="34" charset="0"/>
              </a:rPr>
              <a:t>Utility Coordination: 2</a:t>
            </a:r>
            <a:r>
              <a:rPr lang="en-US" sz="3600" baseline="30000" dirty="0">
                <a:latin typeface="Abadi" panose="020B0604020104020204" pitchFamily="34" charset="0"/>
              </a:rPr>
              <a:t>nd</a:t>
            </a:r>
            <a:r>
              <a:rPr lang="en-US" sz="3600" dirty="0">
                <a:latin typeface="Abadi" panose="020B0604020104020204" pitchFamily="34" charset="0"/>
              </a:rPr>
              <a:t> UTL Submission </a:t>
            </a:r>
          </a:p>
        </p:txBody>
      </p:sp>
      <p:sp>
        <p:nvSpPr>
          <p:cNvPr id="2" name="TextBox 1">
            <a:extLst>
              <a:ext uri="{FF2B5EF4-FFF2-40B4-BE49-F238E27FC236}">
                <a16:creationId xmlns:a16="http://schemas.microsoft.com/office/drawing/2014/main" id="{7A5CC162-FB27-4541-9394-E9B43D8DBF8D}"/>
              </a:ext>
            </a:extLst>
          </p:cNvPr>
          <p:cNvSpPr txBox="1"/>
          <p:nvPr/>
        </p:nvSpPr>
        <p:spPr>
          <a:xfrm>
            <a:off x="984662" y="4120413"/>
            <a:ext cx="9940834" cy="2246769"/>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badi" panose="020B0604020104020204" pitchFamily="34" charset="0"/>
              </a:rPr>
              <a:t>Purpose: Coordinate with the Utility Owners and receive input regarding the </a:t>
            </a:r>
            <a:r>
              <a:rPr lang="en-US" sz="2800" b="1" dirty="0">
                <a:solidFill>
                  <a:srgbClr val="0070C0"/>
                </a:solidFill>
                <a:latin typeface="Abadi" panose="020B0604020104020204" pitchFamily="34" charset="0"/>
              </a:rPr>
              <a:t>proposed relocation of utilities</a:t>
            </a:r>
            <a:r>
              <a:rPr lang="en-US" sz="2800" dirty="0">
                <a:latin typeface="Abadi" panose="020B0604020104020204" pitchFamily="34" charset="0"/>
              </a:rPr>
              <a:t>. </a:t>
            </a:r>
          </a:p>
          <a:p>
            <a:endParaRPr lang="en-US" sz="2800" dirty="0">
              <a:latin typeface="Abadi" panose="020B0604020104020204" pitchFamily="34" charset="0"/>
            </a:endParaRPr>
          </a:p>
          <a:p>
            <a:pPr marL="285750" indent="-285750">
              <a:buFont typeface="Arial" panose="020B0604020202020204" pitchFamily="34" charset="0"/>
              <a:buChar char="•"/>
            </a:pPr>
            <a:r>
              <a:rPr lang="en-US" sz="2800" dirty="0">
                <a:latin typeface="Abadi" panose="020B0604020104020204" pitchFamily="34" charset="0"/>
              </a:rPr>
              <a:t>Required for FFPR plans</a:t>
            </a:r>
          </a:p>
          <a:p>
            <a:pPr marL="285750" indent="-285750">
              <a:buFont typeface="Arial" panose="020B0604020202020204" pitchFamily="34" charset="0"/>
              <a:buChar char="•"/>
            </a:pPr>
            <a:endParaRPr lang="en-US" sz="2800" dirty="0"/>
          </a:p>
        </p:txBody>
      </p:sp>
    </p:spTree>
    <p:extLst>
      <p:ext uri="{BB962C8B-B14F-4D97-AF65-F5344CB8AC3E}">
        <p14:creationId xmlns:p14="http://schemas.microsoft.com/office/powerpoint/2010/main" val="675592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57200" y="457200"/>
            <a:ext cx="11282081" cy="597049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1A7B0C7-5828-433F-A41A-409DE8E4782B}"/>
              </a:ext>
            </a:extLst>
          </p:cNvPr>
          <p:cNvSpPr txBox="1"/>
          <p:nvPr/>
        </p:nvSpPr>
        <p:spPr>
          <a:xfrm>
            <a:off x="2182006" y="729304"/>
            <a:ext cx="9669335" cy="646331"/>
          </a:xfrm>
          <a:prstGeom prst="rect">
            <a:avLst/>
          </a:prstGeom>
          <a:noFill/>
        </p:spPr>
        <p:txBody>
          <a:bodyPr wrap="square" rtlCol="0">
            <a:spAutoFit/>
          </a:bodyPr>
          <a:lstStyle/>
          <a:p>
            <a:r>
              <a:rPr lang="en-US" sz="3600" dirty="0">
                <a:latin typeface="Abadi" panose="020B0604020104020204" pitchFamily="34" charset="0"/>
              </a:rPr>
              <a:t>UTL Process (ROW Authorization to Let)</a:t>
            </a:r>
          </a:p>
        </p:txBody>
      </p:sp>
      <p:sp>
        <p:nvSpPr>
          <p:cNvPr id="2" name="TextBox 1">
            <a:extLst>
              <a:ext uri="{FF2B5EF4-FFF2-40B4-BE49-F238E27FC236}">
                <a16:creationId xmlns:a16="http://schemas.microsoft.com/office/drawing/2014/main" id="{BC6317D9-C55B-4161-BEBC-E7E4F380DBD9}"/>
              </a:ext>
            </a:extLst>
          </p:cNvPr>
          <p:cNvSpPr txBox="1"/>
          <p:nvPr/>
        </p:nvSpPr>
        <p:spPr>
          <a:xfrm>
            <a:off x="1250317" y="4047690"/>
            <a:ext cx="10166363" cy="954107"/>
          </a:xfrm>
          <a:prstGeom prst="rect">
            <a:avLst/>
          </a:prstGeom>
          <a:noFill/>
        </p:spPr>
        <p:txBody>
          <a:bodyPr wrap="square" rtlCol="0">
            <a:spAutoFit/>
          </a:bodyPr>
          <a:lstStyle/>
          <a:p>
            <a:pPr marL="342900" indent="-342900">
              <a:buFont typeface="Arial" panose="020B0604020202020204" pitchFamily="34" charset="0"/>
              <a:buChar char="•"/>
            </a:pPr>
            <a:r>
              <a:rPr lang="en-US" sz="2800" dirty="0">
                <a:latin typeface="Abadi" panose="020B0604020104020204" pitchFamily="34" charset="0"/>
              </a:rPr>
              <a:t>2</a:t>
            </a:r>
            <a:r>
              <a:rPr lang="en-US" sz="2800" baseline="30000" dirty="0">
                <a:latin typeface="Abadi" panose="020B0604020104020204" pitchFamily="34" charset="0"/>
              </a:rPr>
              <a:t>nd</a:t>
            </a:r>
            <a:r>
              <a:rPr lang="en-US" sz="2800" dirty="0">
                <a:latin typeface="Abadi" panose="020B0604020104020204" pitchFamily="34" charset="0"/>
              </a:rPr>
              <a:t> UTL submission triggers the utility companies to prepare and submit </a:t>
            </a:r>
            <a:r>
              <a:rPr lang="en-US" sz="2800" b="1" dirty="0">
                <a:solidFill>
                  <a:srgbClr val="0070C0"/>
                </a:solidFill>
                <a:latin typeface="Abadi" panose="020B0604020104020204" pitchFamily="34" charset="0"/>
              </a:rPr>
              <a:t>utility permits and utility adjustment schedules</a:t>
            </a:r>
            <a:r>
              <a:rPr lang="en-US" sz="2800" dirty="0">
                <a:latin typeface="Abadi" panose="020B0604020104020204" pitchFamily="34" charset="0"/>
              </a:rPr>
              <a:t>.</a:t>
            </a:r>
          </a:p>
        </p:txBody>
      </p:sp>
      <p:sp>
        <p:nvSpPr>
          <p:cNvPr id="10" name="Arrow: Down 9">
            <a:extLst>
              <a:ext uri="{FF2B5EF4-FFF2-40B4-BE49-F238E27FC236}">
                <a16:creationId xmlns:a16="http://schemas.microsoft.com/office/drawing/2014/main" id="{16CC96F7-7893-45A7-A0B7-5BDC00B5A2E2}"/>
              </a:ext>
            </a:extLst>
          </p:cNvPr>
          <p:cNvSpPr/>
          <p:nvPr/>
        </p:nvSpPr>
        <p:spPr>
          <a:xfrm rot="16200000" flipH="1">
            <a:off x="5422874" y="2086009"/>
            <a:ext cx="259650" cy="669655"/>
          </a:xfrm>
          <a:prstGeom prst="downArrow">
            <a:avLst/>
          </a:prstGeom>
          <a:solidFill>
            <a:schemeClr val="bg1">
              <a:lumMod val="5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49A4AD5-1953-40EA-B69C-492A869F3393}"/>
              </a:ext>
            </a:extLst>
          </p:cNvPr>
          <p:cNvSpPr/>
          <p:nvPr/>
        </p:nvSpPr>
        <p:spPr>
          <a:xfrm>
            <a:off x="3121443" y="1852718"/>
            <a:ext cx="2096429" cy="1140310"/>
          </a:xfrm>
          <a:prstGeom prst="rect">
            <a:avLst/>
          </a:prstGeom>
          <a:solidFill>
            <a:schemeClr val="bg1">
              <a:lumMod val="5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solidFill>
                  <a:schemeClr val="bg1"/>
                </a:solidFill>
                <a:latin typeface="Abadi" panose="020B0604020104020204" pitchFamily="34" charset="0"/>
              </a:rPr>
              <a:t>2</a:t>
            </a:r>
            <a:r>
              <a:rPr lang="en-US" sz="2800" baseline="30000" dirty="0">
                <a:solidFill>
                  <a:schemeClr val="bg1"/>
                </a:solidFill>
                <a:latin typeface="Abadi" panose="020B0604020104020204" pitchFamily="34" charset="0"/>
              </a:rPr>
              <a:t>nd</a:t>
            </a:r>
            <a:r>
              <a:rPr lang="en-US" sz="2800" dirty="0">
                <a:solidFill>
                  <a:schemeClr val="bg1"/>
                </a:solidFill>
                <a:latin typeface="Abadi" panose="020B0604020104020204" pitchFamily="34" charset="0"/>
              </a:rPr>
              <a:t> UTL Submission</a:t>
            </a:r>
          </a:p>
        </p:txBody>
      </p:sp>
      <p:sp>
        <p:nvSpPr>
          <p:cNvPr id="9" name="Rectangle 8">
            <a:extLst>
              <a:ext uri="{FF2B5EF4-FFF2-40B4-BE49-F238E27FC236}">
                <a16:creationId xmlns:a16="http://schemas.microsoft.com/office/drawing/2014/main" id="{7B08A3FC-ABB7-4BAD-9D0D-5166C796682A}"/>
              </a:ext>
            </a:extLst>
          </p:cNvPr>
          <p:cNvSpPr/>
          <p:nvPr/>
        </p:nvSpPr>
        <p:spPr>
          <a:xfrm>
            <a:off x="5887527" y="1672321"/>
            <a:ext cx="2096428" cy="1756679"/>
          </a:xfrm>
          <a:prstGeom prst="rect">
            <a:avLst/>
          </a:prstGeom>
          <a:solidFill>
            <a:schemeClr val="bg1">
              <a:lumMod val="5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200" dirty="0">
                <a:solidFill>
                  <a:schemeClr val="bg1"/>
                </a:solidFill>
                <a:latin typeface="Abadi" panose="020B0604020104020204" pitchFamily="34" charset="0"/>
              </a:rPr>
              <a:t>UTL Permits &amp; UASs</a:t>
            </a:r>
          </a:p>
        </p:txBody>
      </p:sp>
    </p:spTree>
    <p:extLst>
      <p:ext uri="{BB962C8B-B14F-4D97-AF65-F5344CB8AC3E}">
        <p14:creationId xmlns:p14="http://schemas.microsoft.com/office/powerpoint/2010/main" val="3453549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90819" y="457200"/>
            <a:ext cx="11264602" cy="589519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1A7B0C7-5828-433F-A41A-409DE8E4782B}"/>
              </a:ext>
            </a:extLst>
          </p:cNvPr>
          <p:cNvSpPr txBox="1"/>
          <p:nvPr/>
        </p:nvSpPr>
        <p:spPr>
          <a:xfrm>
            <a:off x="2182006" y="729304"/>
            <a:ext cx="9669335" cy="646331"/>
          </a:xfrm>
          <a:prstGeom prst="rect">
            <a:avLst/>
          </a:prstGeom>
          <a:noFill/>
        </p:spPr>
        <p:txBody>
          <a:bodyPr wrap="square" rtlCol="0">
            <a:spAutoFit/>
          </a:bodyPr>
          <a:lstStyle/>
          <a:p>
            <a:r>
              <a:rPr lang="en-US" sz="3600" dirty="0">
                <a:latin typeface="Abadi" panose="020B0604020104020204" pitchFamily="34" charset="0"/>
              </a:rPr>
              <a:t>UTL Process (ROW Authorization to Let)</a:t>
            </a:r>
          </a:p>
        </p:txBody>
      </p:sp>
      <p:sp>
        <p:nvSpPr>
          <p:cNvPr id="2" name="TextBox 1">
            <a:extLst>
              <a:ext uri="{FF2B5EF4-FFF2-40B4-BE49-F238E27FC236}">
                <a16:creationId xmlns:a16="http://schemas.microsoft.com/office/drawing/2014/main" id="{BC6317D9-C55B-4161-BEBC-E7E4F380DBD9}"/>
              </a:ext>
            </a:extLst>
          </p:cNvPr>
          <p:cNvSpPr txBox="1"/>
          <p:nvPr/>
        </p:nvSpPr>
        <p:spPr>
          <a:xfrm>
            <a:off x="1218490" y="3948367"/>
            <a:ext cx="10166363" cy="2031325"/>
          </a:xfrm>
          <a:prstGeom prst="rect">
            <a:avLst/>
          </a:prstGeom>
          <a:noFill/>
        </p:spPr>
        <p:txBody>
          <a:bodyPr wrap="square" rtlCol="0">
            <a:spAutoFit/>
          </a:bodyPr>
          <a:lstStyle/>
          <a:p>
            <a:pPr marL="342900" indent="-342900">
              <a:buFont typeface="Arial" panose="020B0604020202020204" pitchFamily="34" charset="0"/>
              <a:buChar char="•"/>
            </a:pPr>
            <a:r>
              <a:rPr lang="en-US" sz="2800" dirty="0">
                <a:latin typeface="Abadi" panose="020B0604020104020204" pitchFamily="34" charset="0"/>
              </a:rPr>
              <a:t>After all permits and UASs are received and approved, the project can be </a:t>
            </a:r>
            <a:r>
              <a:rPr lang="en-US" sz="2800" b="1" dirty="0">
                <a:solidFill>
                  <a:srgbClr val="0070C0"/>
                </a:solidFill>
                <a:latin typeface="Abadi" panose="020B0604020104020204" pitchFamily="34" charset="0"/>
              </a:rPr>
              <a:t>utilities certified for Let</a:t>
            </a:r>
            <a:r>
              <a:rPr lang="en-US" sz="2800" dirty="0">
                <a:latin typeface="Abadi" panose="020B0604020104020204" pitchFamily="34" charset="0"/>
              </a:rPr>
              <a:t>. </a:t>
            </a:r>
          </a:p>
          <a:p>
            <a:endParaRPr lang="en-US" sz="1400" dirty="0">
              <a:latin typeface="Abadi" panose="020B0604020104020204" pitchFamily="34" charset="0"/>
            </a:endParaRPr>
          </a:p>
          <a:p>
            <a:pPr marL="342900" indent="-342900">
              <a:buFont typeface="Arial" panose="020B0604020202020204" pitchFamily="34" charset="0"/>
              <a:buChar char="•"/>
            </a:pPr>
            <a:r>
              <a:rPr lang="en-US" sz="2800" i="1" dirty="0">
                <a:latin typeface="Abadi" panose="020B0604020104020204" pitchFamily="34" charset="0"/>
              </a:rPr>
              <a:t>Note: If the project involves a railroad, the project cannot be certified until railroad coordination is complete.</a:t>
            </a:r>
          </a:p>
        </p:txBody>
      </p:sp>
      <p:sp>
        <p:nvSpPr>
          <p:cNvPr id="10" name="Arrow: Down 9">
            <a:extLst>
              <a:ext uri="{FF2B5EF4-FFF2-40B4-BE49-F238E27FC236}">
                <a16:creationId xmlns:a16="http://schemas.microsoft.com/office/drawing/2014/main" id="{16CC96F7-7893-45A7-A0B7-5BDC00B5A2E2}"/>
              </a:ext>
            </a:extLst>
          </p:cNvPr>
          <p:cNvSpPr/>
          <p:nvPr/>
        </p:nvSpPr>
        <p:spPr>
          <a:xfrm rot="16200000" flipH="1">
            <a:off x="4023421" y="2277376"/>
            <a:ext cx="259650" cy="669655"/>
          </a:xfrm>
          <a:prstGeom prst="downArrow">
            <a:avLst/>
          </a:prstGeom>
          <a:solidFill>
            <a:schemeClr val="bg1">
              <a:lumMod val="5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49A4AD5-1953-40EA-B69C-492A869F3393}"/>
              </a:ext>
            </a:extLst>
          </p:cNvPr>
          <p:cNvSpPr/>
          <p:nvPr/>
        </p:nvSpPr>
        <p:spPr>
          <a:xfrm>
            <a:off x="1557204" y="2096303"/>
            <a:ext cx="2199843" cy="1140310"/>
          </a:xfrm>
          <a:prstGeom prst="rect">
            <a:avLst/>
          </a:prstGeom>
          <a:solidFill>
            <a:schemeClr val="bg1">
              <a:lumMod val="5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solidFill>
                  <a:schemeClr val="bg1"/>
                </a:solidFill>
                <a:latin typeface="Abadi" panose="020B0604020104020204" pitchFamily="34" charset="0"/>
              </a:rPr>
              <a:t>2</a:t>
            </a:r>
            <a:r>
              <a:rPr lang="en-US" sz="2800" baseline="30000" dirty="0">
                <a:solidFill>
                  <a:schemeClr val="bg1"/>
                </a:solidFill>
                <a:latin typeface="Abadi" panose="020B0604020104020204" pitchFamily="34" charset="0"/>
              </a:rPr>
              <a:t>nd</a:t>
            </a:r>
            <a:r>
              <a:rPr lang="en-US" sz="2800" dirty="0">
                <a:solidFill>
                  <a:schemeClr val="bg1"/>
                </a:solidFill>
                <a:latin typeface="Abadi" panose="020B0604020104020204" pitchFamily="34" charset="0"/>
              </a:rPr>
              <a:t> UTL Submission</a:t>
            </a:r>
          </a:p>
        </p:txBody>
      </p:sp>
      <p:sp>
        <p:nvSpPr>
          <p:cNvPr id="9" name="Rectangle 8">
            <a:extLst>
              <a:ext uri="{FF2B5EF4-FFF2-40B4-BE49-F238E27FC236}">
                <a16:creationId xmlns:a16="http://schemas.microsoft.com/office/drawing/2014/main" id="{7B08A3FC-ABB7-4BAD-9D0D-5166C796682A}"/>
              </a:ext>
            </a:extLst>
          </p:cNvPr>
          <p:cNvSpPr/>
          <p:nvPr/>
        </p:nvSpPr>
        <p:spPr>
          <a:xfrm>
            <a:off x="4549445" y="2085518"/>
            <a:ext cx="1822561" cy="1140310"/>
          </a:xfrm>
          <a:prstGeom prst="rect">
            <a:avLst/>
          </a:prstGeom>
          <a:solidFill>
            <a:schemeClr val="bg1">
              <a:lumMod val="5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solidFill>
                  <a:schemeClr val="bg1"/>
                </a:solidFill>
                <a:latin typeface="Abadi" panose="020B0604020104020204" pitchFamily="34" charset="0"/>
              </a:rPr>
              <a:t>UTL Permits &amp; UASs</a:t>
            </a:r>
          </a:p>
        </p:txBody>
      </p:sp>
      <p:sp>
        <p:nvSpPr>
          <p:cNvPr id="12" name="Arrow: Down 11">
            <a:extLst>
              <a:ext uri="{FF2B5EF4-FFF2-40B4-BE49-F238E27FC236}">
                <a16:creationId xmlns:a16="http://schemas.microsoft.com/office/drawing/2014/main" id="{5E5874AA-AD88-4F49-8680-B126AC0570C0}"/>
              </a:ext>
            </a:extLst>
          </p:cNvPr>
          <p:cNvSpPr/>
          <p:nvPr/>
        </p:nvSpPr>
        <p:spPr>
          <a:xfrm rot="16200000" flipH="1">
            <a:off x="6638380" y="2331631"/>
            <a:ext cx="259650" cy="669655"/>
          </a:xfrm>
          <a:prstGeom prst="downArrow">
            <a:avLst/>
          </a:prstGeom>
          <a:solidFill>
            <a:schemeClr val="bg1">
              <a:lumMod val="5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06CB977-C825-407D-8D62-BA42C84FE4DF}"/>
              </a:ext>
            </a:extLst>
          </p:cNvPr>
          <p:cNvSpPr/>
          <p:nvPr/>
        </p:nvSpPr>
        <p:spPr>
          <a:xfrm>
            <a:off x="7180088" y="1839612"/>
            <a:ext cx="2185971" cy="1589388"/>
          </a:xfrm>
          <a:prstGeom prst="rect">
            <a:avLst/>
          </a:prstGeom>
          <a:solidFill>
            <a:schemeClr val="bg1">
              <a:lumMod val="5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200" dirty="0">
                <a:solidFill>
                  <a:schemeClr val="bg1"/>
                </a:solidFill>
                <a:latin typeface="Abadi" panose="020B0604020104020204" pitchFamily="34" charset="0"/>
              </a:rPr>
              <a:t>UTL Cert</a:t>
            </a:r>
          </a:p>
        </p:txBody>
      </p:sp>
      <p:sp>
        <p:nvSpPr>
          <p:cNvPr id="14" name="TextBox 13">
            <a:extLst>
              <a:ext uri="{FF2B5EF4-FFF2-40B4-BE49-F238E27FC236}">
                <a16:creationId xmlns:a16="http://schemas.microsoft.com/office/drawing/2014/main" id="{11C364E0-2A8C-4082-BD89-752182C38EB3}"/>
              </a:ext>
            </a:extLst>
          </p:cNvPr>
          <p:cNvSpPr txBox="1"/>
          <p:nvPr/>
        </p:nvSpPr>
        <p:spPr>
          <a:xfrm>
            <a:off x="8983730" y="2891691"/>
            <a:ext cx="2185970" cy="830997"/>
          </a:xfrm>
          <a:prstGeom prst="rect">
            <a:avLst/>
          </a:prstGeom>
          <a:solidFill>
            <a:srgbClr val="FF0000"/>
          </a:solidFill>
        </p:spPr>
        <p:txBody>
          <a:bodyPr wrap="square" rtlCol="0">
            <a:spAutoFit/>
          </a:bodyPr>
          <a:lstStyle/>
          <a:p>
            <a:pPr algn="ctr"/>
            <a:r>
              <a:rPr lang="en-US" sz="2400" dirty="0">
                <a:solidFill>
                  <a:schemeClr val="bg1"/>
                </a:solidFill>
                <a:latin typeface="Abadi" panose="020B0604020104020204" pitchFamily="34" charset="0"/>
                <a:cs typeface="Aharoni" panose="02010803020104030203" pitchFamily="2" charset="-79"/>
              </a:rPr>
              <a:t>Due 11 weeks before let</a:t>
            </a:r>
            <a:endParaRPr lang="en-US" sz="2400" baseline="30000" dirty="0">
              <a:solidFill>
                <a:schemeClr val="bg1"/>
              </a:solidFill>
              <a:latin typeface="Abadi" panose="020B0604020104020204" pitchFamily="34" charset="0"/>
              <a:cs typeface="Aharoni" panose="02010803020104030203" pitchFamily="2" charset="-79"/>
            </a:endParaRPr>
          </a:p>
        </p:txBody>
      </p:sp>
    </p:spTree>
    <p:extLst>
      <p:ext uri="{BB962C8B-B14F-4D97-AF65-F5344CB8AC3E}">
        <p14:creationId xmlns:p14="http://schemas.microsoft.com/office/powerpoint/2010/main" val="12665738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0"/>
                            </p:stCondLst>
                            <p:childTnLst>
                              <p:par>
                                <p:cTn id="8" presetID="53" presetClass="entr" presetSubtype="16" fill="hold" grpId="0" nodeType="afterEffect">
                                  <p:stCondLst>
                                    <p:cond delay="1000"/>
                                  </p:stCondLst>
                                  <p:childTnLst>
                                    <p:set>
                                      <p:cBhvr>
                                        <p:cTn id="9" dur="1" fill="hold">
                                          <p:stCondLst>
                                            <p:cond delay="0"/>
                                          </p:stCondLst>
                                        </p:cTn>
                                        <p:tgtEl>
                                          <p:spTgt spid="13"/>
                                        </p:tgtEl>
                                        <p:attrNameLst>
                                          <p:attrName>style.visibility</p:attrName>
                                        </p:attrNameLst>
                                      </p:cBhvr>
                                      <p:to>
                                        <p:strVal val="visible"/>
                                      </p:to>
                                    </p:set>
                                    <p:anim calcmode="lin" valueType="num">
                                      <p:cBhvr>
                                        <p:cTn id="10" dur="500" fill="hold"/>
                                        <p:tgtEl>
                                          <p:spTgt spid="13"/>
                                        </p:tgtEl>
                                        <p:attrNameLst>
                                          <p:attrName>ppt_w</p:attrName>
                                        </p:attrNameLst>
                                      </p:cBhvr>
                                      <p:tavLst>
                                        <p:tav tm="0">
                                          <p:val>
                                            <p:fltVal val="0"/>
                                          </p:val>
                                        </p:tav>
                                        <p:tav tm="100000">
                                          <p:val>
                                            <p:strVal val="#ppt_w"/>
                                          </p:val>
                                        </p:tav>
                                      </p:tavLst>
                                    </p:anim>
                                    <p:anim calcmode="lin" valueType="num">
                                      <p:cBhvr>
                                        <p:cTn id="11" dur="500" fill="hold"/>
                                        <p:tgtEl>
                                          <p:spTgt spid="13"/>
                                        </p:tgtEl>
                                        <p:attrNameLst>
                                          <p:attrName>ppt_h</p:attrName>
                                        </p:attrNameLst>
                                      </p:cBhvr>
                                      <p:tavLst>
                                        <p:tav tm="0">
                                          <p:val>
                                            <p:fltVal val="0"/>
                                          </p:val>
                                        </p:tav>
                                        <p:tav tm="100000">
                                          <p:val>
                                            <p:strVal val="#ppt_h"/>
                                          </p:val>
                                        </p:tav>
                                      </p:tavLst>
                                    </p:anim>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31A2FF-7007-E804-A72F-1A44BD7E5FDD}"/>
              </a:ext>
            </a:extLst>
          </p:cNvPr>
          <p:cNvSpPr>
            <a:spLocks noGrp="1"/>
          </p:cNvSpPr>
          <p:nvPr>
            <p:ph idx="1"/>
          </p:nvPr>
        </p:nvSpPr>
        <p:spPr/>
        <p:txBody>
          <a:bodyPr/>
          <a:lstStyle/>
          <a:p>
            <a:endParaRPr lang="en-US"/>
          </a:p>
        </p:txBody>
      </p:sp>
      <p:sp>
        <p:nvSpPr>
          <p:cNvPr id="4" name="Rectangle 3">
            <a:extLst>
              <a:ext uri="{FF2B5EF4-FFF2-40B4-BE49-F238E27FC236}">
                <a16:creationId xmlns:a16="http://schemas.microsoft.com/office/drawing/2014/main" id="{3BBB9F63-1150-F915-0A1C-5107076CDF86}"/>
              </a:ext>
            </a:extLst>
          </p:cNvPr>
          <p:cNvSpPr/>
          <p:nvPr/>
        </p:nvSpPr>
        <p:spPr>
          <a:xfrm>
            <a:off x="429587" y="271837"/>
            <a:ext cx="11338560" cy="620877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9F7BC03-DFB2-AF59-7037-1F20599D65B8}"/>
              </a:ext>
            </a:extLst>
          </p:cNvPr>
          <p:cNvSpPr txBox="1"/>
          <p:nvPr/>
        </p:nvSpPr>
        <p:spPr>
          <a:xfrm>
            <a:off x="2380154" y="1222093"/>
            <a:ext cx="8046471" cy="1200329"/>
          </a:xfrm>
          <a:prstGeom prst="rect">
            <a:avLst/>
          </a:prstGeom>
          <a:noFill/>
        </p:spPr>
        <p:txBody>
          <a:bodyPr wrap="square" rtlCol="0">
            <a:spAutoFit/>
          </a:bodyPr>
          <a:lstStyle/>
          <a:p>
            <a:pPr algn="ctr"/>
            <a:r>
              <a:rPr lang="en-US" sz="3600" b="1" dirty="0">
                <a:latin typeface="Abadi" panose="020B0604020104020204" pitchFamily="34" charset="0"/>
              </a:rPr>
              <a:t>Plan Development Process</a:t>
            </a:r>
          </a:p>
          <a:p>
            <a:pPr algn="ctr"/>
            <a:r>
              <a:rPr lang="en-US" sz="3600" b="1" dirty="0">
                <a:latin typeface="Abadi" panose="020B0604020104020204" pitchFamily="34" charset="0"/>
              </a:rPr>
              <a:t>(Design to Construction)</a:t>
            </a:r>
          </a:p>
        </p:txBody>
      </p:sp>
      <p:sp>
        <p:nvSpPr>
          <p:cNvPr id="6" name="Rectangle: Rounded Corners 5">
            <a:extLst>
              <a:ext uri="{FF2B5EF4-FFF2-40B4-BE49-F238E27FC236}">
                <a16:creationId xmlns:a16="http://schemas.microsoft.com/office/drawing/2014/main" id="{04A70317-BFA6-A851-B6BA-1579C7E3BAA4}"/>
              </a:ext>
            </a:extLst>
          </p:cNvPr>
          <p:cNvSpPr/>
          <p:nvPr/>
        </p:nvSpPr>
        <p:spPr>
          <a:xfrm>
            <a:off x="1252845" y="3310997"/>
            <a:ext cx="1930401"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Abadi" panose="020B0604020104020204" pitchFamily="34" charset="0"/>
            </a:endParaRPr>
          </a:p>
        </p:txBody>
      </p:sp>
      <p:sp>
        <p:nvSpPr>
          <p:cNvPr id="7" name="Rectangle: Rounded Corners 6">
            <a:extLst>
              <a:ext uri="{FF2B5EF4-FFF2-40B4-BE49-F238E27FC236}">
                <a16:creationId xmlns:a16="http://schemas.microsoft.com/office/drawing/2014/main" id="{584C6027-BC92-FE9B-08CE-3FE167C1F7D1}"/>
              </a:ext>
            </a:extLst>
          </p:cNvPr>
          <p:cNvSpPr/>
          <p:nvPr/>
        </p:nvSpPr>
        <p:spPr>
          <a:xfrm>
            <a:off x="3717630" y="3293737"/>
            <a:ext cx="1870180"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latin typeface="Abadi" panose="020B0604020104020204" pitchFamily="34" charset="0"/>
            </a:endParaRPr>
          </a:p>
        </p:txBody>
      </p:sp>
      <p:sp>
        <p:nvSpPr>
          <p:cNvPr id="8" name="Rectangle: Rounded Corners 7">
            <a:extLst>
              <a:ext uri="{FF2B5EF4-FFF2-40B4-BE49-F238E27FC236}">
                <a16:creationId xmlns:a16="http://schemas.microsoft.com/office/drawing/2014/main" id="{DF51BF2C-2E16-680A-3395-0581CF947CE1}"/>
              </a:ext>
            </a:extLst>
          </p:cNvPr>
          <p:cNvSpPr/>
          <p:nvPr/>
        </p:nvSpPr>
        <p:spPr>
          <a:xfrm>
            <a:off x="6186715" y="2805153"/>
            <a:ext cx="1930402" cy="1965793"/>
          </a:xfrm>
          <a:prstGeom prst="roundRect">
            <a:avLst/>
          </a:prstGeom>
          <a:solidFill>
            <a:srgbClr val="FB815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latin typeface="Abadi" panose="020B0604020104020204" pitchFamily="34" charset="0"/>
            </a:endParaRPr>
          </a:p>
        </p:txBody>
      </p:sp>
      <p:sp>
        <p:nvSpPr>
          <p:cNvPr id="10" name="Rectangle: Rounded Corners 9">
            <a:extLst>
              <a:ext uri="{FF2B5EF4-FFF2-40B4-BE49-F238E27FC236}">
                <a16:creationId xmlns:a16="http://schemas.microsoft.com/office/drawing/2014/main" id="{B2A35696-E4BA-4BF9-078F-5CB378020F3F}"/>
              </a:ext>
            </a:extLst>
          </p:cNvPr>
          <p:cNvSpPr/>
          <p:nvPr/>
        </p:nvSpPr>
        <p:spPr>
          <a:xfrm>
            <a:off x="8718958" y="3310997"/>
            <a:ext cx="2259272" cy="838722"/>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rgbClr val="CCFFFF"/>
              </a:solidFill>
              <a:latin typeface="Abadi" panose="020B0604020104020204" pitchFamily="34" charset="0"/>
            </a:endParaRPr>
          </a:p>
        </p:txBody>
      </p:sp>
      <p:sp>
        <p:nvSpPr>
          <p:cNvPr id="12" name="Arrow: Up 11">
            <a:extLst>
              <a:ext uri="{FF2B5EF4-FFF2-40B4-BE49-F238E27FC236}">
                <a16:creationId xmlns:a16="http://schemas.microsoft.com/office/drawing/2014/main" id="{B833F881-73CF-9003-C215-B723938F78A6}"/>
              </a:ext>
            </a:extLst>
          </p:cNvPr>
          <p:cNvSpPr/>
          <p:nvPr/>
        </p:nvSpPr>
        <p:spPr>
          <a:xfrm rot="5400000">
            <a:off x="3242724" y="3537219"/>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latin typeface="Abadi" panose="020B0604020104020204" pitchFamily="34" charset="0"/>
            </a:endParaRPr>
          </a:p>
        </p:txBody>
      </p:sp>
      <p:sp>
        <p:nvSpPr>
          <p:cNvPr id="13" name="Arrow: Up 12">
            <a:extLst>
              <a:ext uri="{FF2B5EF4-FFF2-40B4-BE49-F238E27FC236}">
                <a16:creationId xmlns:a16="http://schemas.microsoft.com/office/drawing/2014/main" id="{71A529FA-A878-A228-5B47-741B79018D31}"/>
              </a:ext>
            </a:extLst>
          </p:cNvPr>
          <p:cNvSpPr/>
          <p:nvPr/>
        </p:nvSpPr>
        <p:spPr>
          <a:xfrm rot="5400000">
            <a:off x="5666822" y="3550066"/>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latin typeface="Abadi" panose="020B0604020104020204" pitchFamily="34" charset="0"/>
            </a:endParaRPr>
          </a:p>
        </p:txBody>
      </p:sp>
      <p:sp>
        <p:nvSpPr>
          <p:cNvPr id="14" name="Arrow: Up 13">
            <a:extLst>
              <a:ext uri="{FF2B5EF4-FFF2-40B4-BE49-F238E27FC236}">
                <a16:creationId xmlns:a16="http://schemas.microsoft.com/office/drawing/2014/main" id="{4BC78FE9-1690-7DC2-4A96-8DF1E9CEB68F}"/>
              </a:ext>
            </a:extLst>
          </p:cNvPr>
          <p:cNvSpPr/>
          <p:nvPr/>
        </p:nvSpPr>
        <p:spPr>
          <a:xfrm rot="5400000">
            <a:off x="8191589" y="3573319"/>
            <a:ext cx="374905" cy="360583"/>
          </a:xfrm>
          <a:prstGeom prst="upArrow">
            <a:avLst/>
          </a:prstGeom>
          <a:solidFill>
            <a:srgbClr val="FB815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latin typeface="Abadi" panose="020B0604020104020204" pitchFamily="34" charset="0"/>
            </a:endParaRPr>
          </a:p>
        </p:txBody>
      </p:sp>
      <p:sp>
        <p:nvSpPr>
          <p:cNvPr id="16" name="TextBox 15">
            <a:extLst>
              <a:ext uri="{FF2B5EF4-FFF2-40B4-BE49-F238E27FC236}">
                <a16:creationId xmlns:a16="http://schemas.microsoft.com/office/drawing/2014/main" id="{79BA83E4-7269-1AE7-7C98-80E2886102AD}"/>
              </a:ext>
            </a:extLst>
          </p:cNvPr>
          <p:cNvSpPr txBox="1"/>
          <p:nvPr/>
        </p:nvSpPr>
        <p:spPr>
          <a:xfrm>
            <a:off x="1415206" y="3262293"/>
            <a:ext cx="1656195" cy="954107"/>
          </a:xfrm>
          <a:prstGeom prst="rect">
            <a:avLst/>
          </a:prstGeom>
          <a:noFill/>
        </p:spPr>
        <p:txBody>
          <a:bodyPr wrap="square" rtlCol="0">
            <a:spAutoFit/>
          </a:bodyPr>
          <a:lstStyle/>
          <a:p>
            <a:pPr algn="ctr"/>
            <a:r>
              <a:rPr lang="en-US" sz="2800" b="1" dirty="0">
                <a:latin typeface="Abadi" panose="020B0604020104020204" pitchFamily="34" charset="0"/>
              </a:rPr>
              <a:t>Concept Phase</a:t>
            </a:r>
          </a:p>
        </p:txBody>
      </p:sp>
      <p:sp>
        <p:nvSpPr>
          <p:cNvPr id="17" name="TextBox 16">
            <a:extLst>
              <a:ext uri="{FF2B5EF4-FFF2-40B4-BE49-F238E27FC236}">
                <a16:creationId xmlns:a16="http://schemas.microsoft.com/office/drawing/2014/main" id="{246CC516-AB28-69CE-93DD-8C2109EB9F21}"/>
              </a:ext>
            </a:extLst>
          </p:cNvPr>
          <p:cNvSpPr txBox="1"/>
          <p:nvPr/>
        </p:nvSpPr>
        <p:spPr>
          <a:xfrm>
            <a:off x="3634003" y="3223591"/>
            <a:ext cx="2018702" cy="954107"/>
          </a:xfrm>
          <a:prstGeom prst="rect">
            <a:avLst/>
          </a:prstGeom>
          <a:noFill/>
          <a:ln>
            <a:noFill/>
          </a:ln>
        </p:spPr>
        <p:txBody>
          <a:bodyPr wrap="square" rtlCol="0">
            <a:spAutoFit/>
          </a:bodyPr>
          <a:lstStyle/>
          <a:p>
            <a:pPr algn="ctr"/>
            <a:r>
              <a:rPr lang="en-US" sz="2800" b="1" dirty="0">
                <a:latin typeface="Abadi" panose="020B0604020104020204" pitchFamily="34" charset="0"/>
              </a:rPr>
              <a:t>Preliminary Design</a:t>
            </a:r>
          </a:p>
        </p:txBody>
      </p:sp>
      <p:sp>
        <p:nvSpPr>
          <p:cNvPr id="18" name="TextBox 17">
            <a:extLst>
              <a:ext uri="{FF2B5EF4-FFF2-40B4-BE49-F238E27FC236}">
                <a16:creationId xmlns:a16="http://schemas.microsoft.com/office/drawing/2014/main" id="{3A414B50-DEA9-6E5C-76A0-4F12B06366F5}"/>
              </a:ext>
            </a:extLst>
          </p:cNvPr>
          <p:cNvSpPr txBox="1"/>
          <p:nvPr/>
        </p:nvSpPr>
        <p:spPr>
          <a:xfrm>
            <a:off x="6403390" y="3310997"/>
            <a:ext cx="1446989" cy="954107"/>
          </a:xfrm>
          <a:prstGeom prst="rect">
            <a:avLst/>
          </a:prstGeom>
          <a:noFill/>
        </p:spPr>
        <p:txBody>
          <a:bodyPr wrap="square" rtlCol="0">
            <a:spAutoFit/>
          </a:bodyPr>
          <a:lstStyle/>
          <a:p>
            <a:pPr algn="ctr"/>
            <a:r>
              <a:rPr lang="en-US" sz="2800" b="1" dirty="0">
                <a:latin typeface="Abadi" panose="020B0604020104020204" pitchFamily="34" charset="0"/>
              </a:rPr>
              <a:t>Final Design</a:t>
            </a:r>
          </a:p>
        </p:txBody>
      </p:sp>
      <p:sp>
        <p:nvSpPr>
          <p:cNvPr id="19" name="TextBox 18">
            <a:extLst>
              <a:ext uri="{FF2B5EF4-FFF2-40B4-BE49-F238E27FC236}">
                <a16:creationId xmlns:a16="http://schemas.microsoft.com/office/drawing/2014/main" id="{801FC856-AA89-A4A1-6D73-0FAE084E6F80}"/>
              </a:ext>
            </a:extLst>
          </p:cNvPr>
          <p:cNvSpPr txBox="1"/>
          <p:nvPr/>
        </p:nvSpPr>
        <p:spPr>
          <a:xfrm>
            <a:off x="8708540" y="3240457"/>
            <a:ext cx="2276479" cy="954107"/>
          </a:xfrm>
          <a:prstGeom prst="rect">
            <a:avLst/>
          </a:prstGeom>
          <a:noFill/>
          <a:ln>
            <a:noFill/>
          </a:ln>
        </p:spPr>
        <p:txBody>
          <a:bodyPr wrap="square" rtlCol="0">
            <a:spAutoFit/>
          </a:bodyPr>
          <a:lstStyle/>
          <a:p>
            <a:pPr algn="ctr"/>
            <a:r>
              <a:rPr lang="en-US" sz="2800" b="1" dirty="0">
                <a:latin typeface="Abadi" panose="020B0604020104020204" pitchFamily="34" charset="0"/>
              </a:rPr>
              <a:t>Construction (Let)</a:t>
            </a:r>
          </a:p>
        </p:txBody>
      </p:sp>
    </p:spTree>
    <p:extLst>
      <p:ext uri="{BB962C8B-B14F-4D97-AF65-F5344CB8AC3E}">
        <p14:creationId xmlns:p14="http://schemas.microsoft.com/office/powerpoint/2010/main" val="6862264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latin typeface="Abadi" panose="020B0604020104020204" pitchFamily="34" charset="0"/>
              </a:rPr>
              <a:t>2</a:t>
            </a:r>
            <a:r>
              <a:rPr lang="en-US" b="1" baseline="30000" dirty="0">
                <a:latin typeface="Abadi" panose="020B0604020104020204" pitchFamily="34" charset="0"/>
              </a:rPr>
              <a:t>nd</a:t>
            </a:r>
            <a:r>
              <a:rPr lang="en-US" b="1" dirty="0">
                <a:latin typeface="Abadi" panose="020B0604020104020204" pitchFamily="34" charset="0"/>
              </a:rPr>
              <a:t> Submission Utility</a:t>
            </a:r>
          </a:p>
        </p:txBody>
      </p:sp>
      <p:pic>
        <p:nvPicPr>
          <p:cNvPr id="6" name="Picture 5" descr="A picture containing icon&#10;&#10;Description automatically generated">
            <a:extLst>
              <a:ext uri="{FF2B5EF4-FFF2-40B4-BE49-F238E27FC236}">
                <a16:creationId xmlns:a16="http://schemas.microsoft.com/office/drawing/2014/main" id="{40867DE2-FBDF-4B47-B1C6-44C94F6380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9567" y="531258"/>
            <a:ext cx="1856590" cy="1856590"/>
          </a:xfrm>
          <a:prstGeom prst="rect">
            <a:avLst/>
          </a:prstGeom>
        </p:spPr>
      </p:pic>
      <p:sp>
        <p:nvSpPr>
          <p:cNvPr id="8" name="Rectangle: Rounded Corners 7">
            <a:extLst>
              <a:ext uri="{FF2B5EF4-FFF2-40B4-BE49-F238E27FC236}">
                <a16:creationId xmlns:a16="http://schemas.microsoft.com/office/drawing/2014/main" id="{81E88F74-0FE1-4943-A61F-9DB7ECFDEDF5}"/>
              </a:ext>
            </a:extLst>
          </p:cNvPr>
          <p:cNvSpPr/>
          <p:nvPr/>
        </p:nvSpPr>
        <p:spPr>
          <a:xfrm>
            <a:off x="2142316" y="3429000"/>
            <a:ext cx="2455810" cy="1895592"/>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Abadi" panose="020B0604020104020204" pitchFamily="34" charset="0"/>
              </a:rPr>
              <a:t>1</a:t>
            </a:r>
            <a:r>
              <a:rPr lang="en-US" sz="2800" baseline="30000" dirty="0">
                <a:solidFill>
                  <a:schemeClr val="tx1"/>
                </a:solidFill>
                <a:latin typeface="Abadi" panose="020B0604020104020204" pitchFamily="34" charset="0"/>
              </a:rPr>
              <a:t>st</a:t>
            </a:r>
            <a:r>
              <a:rPr lang="en-US" sz="2800" dirty="0">
                <a:solidFill>
                  <a:schemeClr val="tx1"/>
                </a:solidFill>
                <a:latin typeface="Abadi" panose="020B0604020104020204" pitchFamily="34" charset="0"/>
              </a:rPr>
              <a:t> submission (verification)</a:t>
            </a:r>
          </a:p>
        </p:txBody>
      </p:sp>
      <p:sp>
        <p:nvSpPr>
          <p:cNvPr id="9" name="Rectangle: Rounded Corners 8">
            <a:extLst>
              <a:ext uri="{FF2B5EF4-FFF2-40B4-BE49-F238E27FC236}">
                <a16:creationId xmlns:a16="http://schemas.microsoft.com/office/drawing/2014/main" id="{BF77841E-AC1D-FF75-623A-C8012303A52E}"/>
              </a:ext>
            </a:extLst>
          </p:cNvPr>
          <p:cNvSpPr/>
          <p:nvPr/>
        </p:nvSpPr>
        <p:spPr>
          <a:xfrm>
            <a:off x="6509658" y="3429000"/>
            <a:ext cx="2281640" cy="1865461"/>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Abadi" panose="020B0604020104020204" pitchFamily="34" charset="0"/>
              </a:rPr>
              <a:t>2nd submission</a:t>
            </a:r>
          </a:p>
        </p:txBody>
      </p:sp>
      <p:sp>
        <p:nvSpPr>
          <p:cNvPr id="10" name="Arrow: Right 9">
            <a:extLst>
              <a:ext uri="{FF2B5EF4-FFF2-40B4-BE49-F238E27FC236}">
                <a16:creationId xmlns:a16="http://schemas.microsoft.com/office/drawing/2014/main" id="{712B1D4B-D43C-386A-1603-48FABE6FBA7E}"/>
              </a:ext>
            </a:extLst>
          </p:cNvPr>
          <p:cNvSpPr/>
          <p:nvPr/>
        </p:nvSpPr>
        <p:spPr>
          <a:xfrm>
            <a:off x="4714604" y="3990702"/>
            <a:ext cx="559525" cy="444137"/>
          </a:xfrm>
          <a:prstGeom prst="rightArrow">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D60F2D75-2E06-90EF-A8B7-6998CB14948D}"/>
              </a:ext>
            </a:extLst>
          </p:cNvPr>
          <p:cNvCxnSpPr/>
          <p:nvPr/>
        </p:nvCxnSpPr>
        <p:spPr>
          <a:xfrm>
            <a:off x="5566955" y="3428999"/>
            <a:ext cx="0" cy="1449977"/>
          </a:xfrm>
          <a:prstGeom prst="line">
            <a:avLst/>
          </a:prstGeom>
          <a:ln w="50800">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14" name="Arrow: Right 13">
            <a:extLst>
              <a:ext uri="{FF2B5EF4-FFF2-40B4-BE49-F238E27FC236}">
                <a16:creationId xmlns:a16="http://schemas.microsoft.com/office/drawing/2014/main" id="{A2ECD84D-C558-0DC5-45C5-51A07DAC58ED}"/>
              </a:ext>
            </a:extLst>
          </p:cNvPr>
          <p:cNvSpPr/>
          <p:nvPr/>
        </p:nvSpPr>
        <p:spPr>
          <a:xfrm>
            <a:off x="5856515" y="3990702"/>
            <a:ext cx="559525" cy="444137"/>
          </a:xfrm>
          <a:prstGeom prst="rightArrow">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Right 14">
            <a:extLst>
              <a:ext uri="{FF2B5EF4-FFF2-40B4-BE49-F238E27FC236}">
                <a16:creationId xmlns:a16="http://schemas.microsoft.com/office/drawing/2014/main" id="{FD74E685-7BBD-15FB-3C48-DC8C5B0AE017}"/>
              </a:ext>
            </a:extLst>
          </p:cNvPr>
          <p:cNvSpPr/>
          <p:nvPr/>
        </p:nvSpPr>
        <p:spPr>
          <a:xfrm>
            <a:off x="8878386" y="3997232"/>
            <a:ext cx="559525" cy="444137"/>
          </a:xfrm>
          <a:prstGeom prst="rightArrow">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8B3367E9-E7C9-36F7-2EF1-EB25328EB05E}"/>
              </a:ext>
            </a:extLst>
          </p:cNvPr>
          <p:cNvCxnSpPr/>
          <p:nvPr/>
        </p:nvCxnSpPr>
        <p:spPr>
          <a:xfrm>
            <a:off x="9546772" y="3428998"/>
            <a:ext cx="0" cy="1449977"/>
          </a:xfrm>
          <a:prstGeom prst="line">
            <a:avLst/>
          </a:prstGeom>
          <a:ln w="50800">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1FD3CCA5-AB6E-CA8D-61F6-F518C3F7A9BC}"/>
              </a:ext>
            </a:extLst>
          </p:cNvPr>
          <p:cNvSpPr txBox="1"/>
          <p:nvPr/>
        </p:nvSpPr>
        <p:spPr>
          <a:xfrm>
            <a:off x="4994366" y="4910958"/>
            <a:ext cx="1421674" cy="523220"/>
          </a:xfrm>
          <a:prstGeom prst="rect">
            <a:avLst/>
          </a:prstGeom>
          <a:noFill/>
        </p:spPr>
        <p:txBody>
          <a:bodyPr wrap="square" rtlCol="0">
            <a:spAutoFit/>
          </a:bodyPr>
          <a:lstStyle/>
          <a:p>
            <a:r>
              <a:rPr lang="en-US" sz="2800" b="1" dirty="0">
                <a:solidFill>
                  <a:srgbClr val="0070C0"/>
                </a:solidFill>
                <a:latin typeface="Abadi" panose="020B0604020104020204" pitchFamily="34" charset="0"/>
              </a:rPr>
              <a:t>PFPR</a:t>
            </a:r>
          </a:p>
        </p:txBody>
      </p:sp>
      <p:sp>
        <p:nvSpPr>
          <p:cNvPr id="18" name="TextBox 17">
            <a:extLst>
              <a:ext uri="{FF2B5EF4-FFF2-40B4-BE49-F238E27FC236}">
                <a16:creationId xmlns:a16="http://schemas.microsoft.com/office/drawing/2014/main" id="{1CAA3822-2AAD-7054-9B50-4C07F22A0D41}"/>
              </a:ext>
            </a:extLst>
          </p:cNvPr>
          <p:cNvSpPr txBox="1"/>
          <p:nvPr/>
        </p:nvSpPr>
        <p:spPr>
          <a:xfrm>
            <a:off x="9085219" y="4910958"/>
            <a:ext cx="1421674" cy="523220"/>
          </a:xfrm>
          <a:prstGeom prst="rect">
            <a:avLst/>
          </a:prstGeom>
          <a:noFill/>
        </p:spPr>
        <p:txBody>
          <a:bodyPr wrap="square" rtlCol="0">
            <a:spAutoFit/>
          </a:bodyPr>
          <a:lstStyle/>
          <a:p>
            <a:r>
              <a:rPr lang="en-US" sz="2800" b="1" dirty="0">
                <a:solidFill>
                  <a:srgbClr val="0070C0"/>
                </a:solidFill>
                <a:latin typeface="Abadi" panose="020B0604020104020204" pitchFamily="34" charset="0"/>
              </a:rPr>
              <a:t>FFPR</a:t>
            </a:r>
          </a:p>
        </p:txBody>
      </p:sp>
    </p:spTree>
    <p:extLst>
      <p:ext uri="{BB962C8B-B14F-4D97-AF65-F5344CB8AC3E}">
        <p14:creationId xmlns:p14="http://schemas.microsoft.com/office/powerpoint/2010/main" val="2253231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13"/>
                                        </p:tgtEl>
                                        <p:attrNameLst>
                                          <p:attrName>style.visibility</p:attrName>
                                        </p:attrNameLst>
                                      </p:cBhvr>
                                      <p:to>
                                        <p:strVal val="visible"/>
                                      </p:to>
                                    </p:set>
                                  </p:childTnLst>
                                </p:cTn>
                              </p:par>
                              <p:par>
                                <p:cTn id="10" presetID="1" presetClass="entr" presetSubtype="0" fill="hold" grpId="0" nodeType="withEffect">
                                  <p:stCondLst>
                                    <p:cond delay="1000"/>
                                  </p:stCondLst>
                                  <p:childTnLst>
                                    <p:set>
                                      <p:cBhvr>
                                        <p:cTn id="11" dur="1" fill="hold">
                                          <p:stCondLst>
                                            <p:cond delay="0"/>
                                          </p:stCondLst>
                                        </p:cTn>
                                        <p:tgtEl>
                                          <p:spTgt spid="17"/>
                                        </p:tgtEl>
                                        <p:attrNameLst>
                                          <p:attrName>style.visibility</p:attrName>
                                        </p:attrNameLst>
                                      </p:cBhvr>
                                      <p:to>
                                        <p:strVal val="visible"/>
                                      </p:to>
                                    </p:set>
                                  </p:childTnLst>
                                </p:cTn>
                              </p:par>
                            </p:childTnLst>
                          </p:cTn>
                        </p:par>
                        <p:par>
                          <p:cTn id="12" fill="hold">
                            <p:stCondLst>
                              <p:cond delay="1000"/>
                            </p:stCondLst>
                            <p:childTnLst>
                              <p:par>
                                <p:cTn id="13" presetID="1" presetClass="entr" presetSubtype="0" fill="hold" grpId="0" nodeType="afterEffect">
                                  <p:stCondLst>
                                    <p:cond delay="1000"/>
                                  </p:stCondLst>
                                  <p:childTnLst>
                                    <p:set>
                                      <p:cBhvr>
                                        <p:cTn id="14" dur="1" fill="hold">
                                          <p:stCondLst>
                                            <p:cond delay="0"/>
                                          </p:stCondLst>
                                        </p:cTn>
                                        <p:tgtEl>
                                          <p:spTgt spid="14"/>
                                        </p:tgtEl>
                                        <p:attrNameLst>
                                          <p:attrName>style.visibility</p:attrName>
                                        </p:attrNameLst>
                                      </p:cBhvr>
                                      <p:to>
                                        <p:strVal val="visible"/>
                                      </p:to>
                                    </p:set>
                                  </p:childTnLst>
                                </p:cTn>
                              </p:par>
                            </p:childTnLst>
                          </p:cTn>
                        </p:par>
                        <p:par>
                          <p:cTn id="15" fill="hold">
                            <p:stCondLst>
                              <p:cond delay="2000"/>
                            </p:stCondLst>
                            <p:childTnLst>
                              <p:par>
                                <p:cTn id="16" presetID="1" presetClass="entr" presetSubtype="0" fill="hold" grpId="0" nodeType="afterEffect">
                                  <p:stCondLst>
                                    <p:cond delay="1000"/>
                                  </p:stCondLst>
                                  <p:childTnLst>
                                    <p:set>
                                      <p:cBhvr>
                                        <p:cTn id="17" dur="1" fill="hold">
                                          <p:stCondLst>
                                            <p:cond delay="0"/>
                                          </p:stCondLst>
                                        </p:cTn>
                                        <p:tgtEl>
                                          <p:spTgt spid="9"/>
                                        </p:tgtEl>
                                        <p:attrNameLst>
                                          <p:attrName>style.visibility</p:attrName>
                                        </p:attrNameLst>
                                      </p:cBhvr>
                                      <p:to>
                                        <p:strVal val="visible"/>
                                      </p:to>
                                    </p:set>
                                  </p:childTnLst>
                                </p:cTn>
                              </p:par>
                            </p:childTnLst>
                          </p:cTn>
                        </p:par>
                        <p:par>
                          <p:cTn id="18" fill="hold">
                            <p:stCondLst>
                              <p:cond delay="3000"/>
                            </p:stCondLst>
                            <p:childTnLst>
                              <p:par>
                                <p:cTn id="19" presetID="1" presetClass="entr" presetSubtype="0" fill="hold" grpId="0" nodeType="afterEffect">
                                  <p:stCondLst>
                                    <p:cond delay="1000"/>
                                  </p:stCondLst>
                                  <p:childTnLst>
                                    <p:set>
                                      <p:cBhvr>
                                        <p:cTn id="20" dur="1" fill="hold">
                                          <p:stCondLst>
                                            <p:cond delay="0"/>
                                          </p:stCondLst>
                                        </p:cTn>
                                        <p:tgtEl>
                                          <p:spTgt spid="15"/>
                                        </p:tgtEl>
                                        <p:attrNameLst>
                                          <p:attrName>style.visibility</p:attrName>
                                        </p:attrNameLst>
                                      </p:cBhvr>
                                      <p:to>
                                        <p:strVal val="visible"/>
                                      </p:to>
                                    </p:set>
                                  </p:childTnLst>
                                </p:cTn>
                              </p:par>
                            </p:childTnLst>
                          </p:cTn>
                        </p:par>
                        <p:par>
                          <p:cTn id="21" fill="hold">
                            <p:stCondLst>
                              <p:cond delay="4000"/>
                            </p:stCondLst>
                            <p:childTnLst>
                              <p:par>
                                <p:cTn id="22" presetID="1" presetClass="entr" presetSubtype="0" fill="hold" nodeType="afterEffect">
                                  <p:stCondLst>
                                    <p:cond delay="1000"/>
                                  </p:stCondLst>
                                  <p:childTnLst>
                                    <p:set>
                                      <p:cBhvr>
                                        <p:cTn id="23" dur="1" fill="hold">
                                          <p:stCondLst>
                                            <p:cond delay="0"/>
                                          </p:stCondLst>
                                        </p:cTn>
                                        <p:tgtEl>
                                          <p:spTgt spid="16"/>
                                        </p:tgtEl>
                                        <p:attrNameLst>
                                          <p:attrName>style.visibility</p:attrName>
                                        </p:attrNameLst>
                                      </p:cBhvr>
                                      <p:to>
                                        <p:strVal val="visible"/>
                                      </p:to>
                                    </p:set>
                                  </p:childTnLst>
                                </p:cTn>
                              </p:par>
                              <p:par>
                                <p:cTn id="24" presetID="1" presetClass="entr" presetSubtype="0" fill="hold" grpId="0" nodeType="withEffect">
                                  <p:stCondLst>
                                    <p:cond delay="1000"/>
                                  </p:stCondLst>
                                  <p:childTnLst>
                                    <p:set>
                                      <p:cBhvr>
                                        <p:cTn id="25"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4" grpId="0" animBg="1"/>
      <p:bldP spid="15" grpId="0" animBg="1"/>
      <p:bldP spid="17" grpId="0"/>
      <p:bldP spid="18" grpId="0"/>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latin typeface="Abadi" panose="020B0604020104020204" pitchFamily="34" charset="0"/>
              </a:rPr>
              <a:t>2</a:t>
            </a:r>
            <a:r>
              <a:rPr lang="en-US" b="1" baseline="30000" dirty="0">
                <a:latin typeface="Abadi" panose="020B0604020104020204" pitchFamily="34" charset="0"/>
              </a:rPr>
              <a:t>nd</a:t>
            </a:r>
            <a:r>
              <a:rPr lang="en-US" b="1" dirty="0">
                <a:latin typeface="Abadi" panose="020B0604020104020204" pitchFamily="34" charset="0"/>
              </a:rPr>
              <a:t> Submission Utility</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2" y="3148602"/>
            <a:ext cx="9601196" cy="3775078"/>
          </a:xfrm>
        </p:spPr>
        <p:txBody>
          <a:bodyPr>
            <a:normAutofit/>
          </a:bodyPr>
          <a:lstStyle/>
          <a:p>
            <a:r>
              <a:rPr lang="en-US" sz="2800" b="1" dirty="0">
                <a:solidFill>
                  <a:srgbClr val="0070C0"/>
                </a:solidFill>
                <a:latin typeface="Abadi" panose="020B0604020104020204" pitchFamily="34" charset="0"/>
              </a:rPr>
              <a:t>2</a:t>
            </a:r>
            <a:r>
              <a:rPr lang="en-US" sz="2800" b="1" baseline="30000" dirty="0">
                <a:solidFill>
                  <a:srgbClr val="0070C0"/>
                </a:solidFill>
                <a:latin typeface="Abadi" panose="020B0604020104020204" pitchFamily="34" charset="0"/>
              </a:rPr>
              <a:t>nd</a:t>
            </a:r>
            <a:r>
              <a:rPr lang="en-US" sz="2800" b="1" dirty="0">
                <a:solidFill>
                  <a:srgbClr val="0070C0"/>
                </a:solidFill>
                <a:latin typeface="Abadi" panose="020B0604020104020204" pitchFamily="34" charset="0"/>
              </a:rPr>
              <a:t> Submission Utilities </a:t>
            </a:r>
            <a:r>
              <a:rPr lang="en-US" sz="2800" dirty="0">
                <a:solidFill>
                  <a:schemeClr val="tx1"/>
                </a:solidFill>
                <a:latin typeface="Abadi" panose="020B0604020104020204" pitchFamily="34" charset="0"/>
              </a:rPr>
              <a:t>is when the utility companies </a:t>
            </a:r>
            <a:r>
              <a:rPr lang="en-US" sz="2800" b="1" dirty="0">
                <a:solidFill>
                  <a:srgbClr val="0070C0"/>
                </a:solidFill>
                <a:latin typeface="Abadi" panose="020B0604020104020204" pitchFamily="34" charset="0"/>
              </a:rPr>
              <a:t>review the plans for proposed utility relocations</a:t>
            </a:r>
            <a:r>
              <a:rPr lang="en-US" sz="2800" dirty="0">
                <a:solidFill>
                  <a:schemeClr val="tx1"/>
                </a:solidFill>
                <a:latin typeface="Abadi" panose="020B0604020104020204" pitchFamily="34" charset="0"/>
              </a:rPr>
              <a:t>. </a:t>
            </a:r>
          </a:p>
          <a:p>
            <a:pPr lvl="1"/>
            <a:r>
              <a:rPr lang="en-US" sz="2800" dirty="0">
                <a:solidFill>
                  <a:schemeClr val="tx1"/>
                </a:solidFill>
                <a:latin typeface="Abadi" panose="020B0604020104020204" pitchFamily="34" charset="0"/>
              </a:rPr>
              <a:t>Provide back mark ups on the plans; or</a:t>
            </a:r>
          </a:p>
          <a:p>
            <a:pPr lvl="1"/>
            <a:r>
              <a:rPr lang="en-US" sz="2800" dirty="0">
                <a:solidFill>
                  <a:schemeClr val="tx1"/>
                </a:solidFill>
                <a:latin typeface="Abadi" panose="020B0604020104020204" pitchFamily="34" charset="0"/>
              </a:rPr>
              <a:t>No conflict letter is sent.</a:t>
            </a:r>
          </a:p>
          <a:p>
            <a:pPr lvl="1"/>
            <a:endParaRPr lang="en-US" dirty="0">
              <a:latin typeface="Abadi" panose="020B0604020104020204" pitchFamily="34" charset="0"/>
            </a:endParaRPr>
          </a:p>
          <a:p>
            <a:pPr lvl="1"/>
            <a:endParaRPr lang="en-US" dirty="0">
              <a:latin typeface="Abadi" panose="020B0604020104020204" pitchFamily="34" charset="0"/>
            </a:endParaRP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pPr marL="457200" lvl="1" indent="0">
              <a:buNone/>
            </a:pPr>
            <a:endParaRPr lang="en-US" dirty="0">
              <a:highlight>
                <a:srgbClr val="FFFF00"/>
              </a:highlight>
              <a:latin typeface="Abadi" panose="020B0604020104020204" pitchFamily="34" charset="0"/>
            </a:endParaRP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endParaRPr lang="en-US" dirty="0"/>
          </a:p>
        </p:txBody>
      </p:sp>
      <p:pic>
        <p:nvPicPr>
          <p:cNvPr id="4" name="Picture 3" descr="A picture containing icon&#10;&#10;Description automatically generated">
            <a:extLst>
              <a:ext uri="{FF2B5EF4-FFF2-40B4-BE49-F238E27FC236}">
                <a16:creationId xmlns:a16="http://schemas.microsoft.com/office/drawing/2014/main" id="{C8C227E4-01E7-FE16-9687-4F46BC67DC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9567" y="531258"/>
            <a:ext cx="1856590" cy="1856590"/>
          </a:xfrm>
          <a:prstGeom prst="rect">
            <a:avLst/>
          </a:prstGeom>
        </p:spPr>
      </p:pic>
    </p:spTree>
    <p:extLst>
      <p:ext uri="{BB962C8B-B14F-4D97-AF65-F5344CB8AC3E}">
        <p14:creationId xmlns:p14="http://schemas.microsoft.com/office/powerpoint/2010/main" val="2264737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latin typeface="Abadi" panose="020B0604020104020204" pitchFamily="34" charset="0"/>
              </a:rPr>
              <a:t>Utility Certification</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2" y="3429000"/>
            <a:ext cx="9601196" cy="3775078"/>
          </a:xfrm>
        </p:spPr>
        <p:txBody>
          <a:bodyPr>
            <a:normAutofit/>
          </a:bodyPr>
          <a:lstStyle/>
          <a:p>
            <a:r>
              <a:rPr lang="en-US" sz="2800" b="1" dirty="0">
                <a:solidFill>
                  <a:srgbClr val="0070C0"/>
                </a:solidFill>
                <a:latin typeface="Abadi" panose="020B0604020104020204" pitchFamily="34" charset="0"/>
              </a:rPr>
              <a:t>Utility Certification </a:t>
            </a:r>
            <a:r>
              <a:rPr lang="en-US" sz="2800" dirty="0">
                <a:latin typeface="Abadi" panose="020B0604020104020204" pitchFamily="34" charset="0"/>
              </a:rPr>
              <a:t>occurs </a:t>
            </a:r>
            <a:r>
              <a:rPr lang="en-US" sz="2800" u="sng" dirty="0">
                <a:latin typeface="Abadi" panose="020B0604020104020204" pitchFamily="34" charset="0"/>
              </a:rPr>
              <a:t>after</a:t>
            </a:r>
            <a:r>
              <a:rPr lang="en-US" sz="2800" dirty="0">
                <a:latin typeface="Abadi" panose="020B0604020104020204" pitchFamily="34" charset="0"/>
              </a:rPr>
              <a:t> </a:t>
            </a:r>
            <a:r>
              <a:rPr lang="en-US" sz="2800" b="1" dirty="0">
                <a:solidFill>
                  <a:srgbClr val="0070C0"/>
                </a:solidFill>
                <a:latin typeface="Abadi" panose="020B0604020104020204" pitchFamily="34" charset="0"/>
              </a:rPr>
              <a:t>2</a:t>
            </a:r>
            <a:r>
              <a:rPr lang="en-US" sz="2800" b="1" baseline="30000" dirty="0">
                <a:solidFill>
                  <a:srgbClr val="0070C0"/>
                </a:solidFill>
                <a:latin typeface="Abadi" panose="020B0604020104020204" pitchFamily="34" charset="0"/>
              </a:rPr>
              <a:t>nd</a:t>
            </a:r>
            <a:r>
              <a:rPr lang="en-US" sz="2800" b="1" dirty="0">
                <a:solidFill>
                  <a:srgbClr val="0070C0"/>
                </a:solidFill>
                <a:latin typeface="Abadi" panose="020B0604020104020204" pitchFamily="34" charset="0"/>
              </a:rPr>
              <a:t> Submission is complete</a:t>
            </a:r>
            <a:r>
              <a:rPr lang="en-US" sz="2800" dirty="0">
                <a:latin typeface="Abadi" panose="020B0604020104020204" pitchFamily="34" charset="0"/>
              </a:rPr>
              <a:t>.</a:t>
            </a:r>
          </a:p>
          <a:p>
            <a:pPr lvl="1"/>
            <a:r>
              <a:rPr lang="en-US" sz="2800" dirty="0">
                <a:latin typeface="Abadi" panose="020B0604020104020204" pitchFamily="34" charset="0"/>
              </a:rPr>
              <a:t>No action is required by the PM to certify the utilities for let.</a:t>
            </a:r>
          </a:p>
          <a:p>
            <a:pPr lvl="1"/>
            <a:endParaRPr lang="en-US" dirty="0">
              <a:latin typeface="Abadi" panose="020B0604020104020204" pitchFamily="34" charset="0"/>
            </a:endParaRPr>
          </a:p>
          <a:p>
            <a:pPr lvl="1"/>
            <a:endParaRPr lang="en-US" dirty="0">
              <a:latin typeface="Abadi" panose="020B0604020104020204" pitchFamily="34" charset="0"/>
            </a:endParaRP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pPr marL="457200" lvl="1" indent="0">
              <a:buNone/>
            </a:pPr>
            <a:endParaRPr lang="en-US" dirty="0">
              <a:highlight>
                <a:srgbClr val="FFFF00"/>
              </a:highlight>
              <a:latin typeface="Abadi" panose="020B0604020104020204" pitchFamily="34" charset="0"/>
            </a:endParaRP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endParaRPr lang="en-US" dirty="0"/>
          </a:p>
        </p:txBody>
      </p:sp>
      <p:pic>
        <p:nvPicPr>
          <p:cNvPr id="4" name="Picture 3" descr="A picture containing icon&#10;&#10;Description automatically generated">
            <a:extLst>
              <a:ext uri="{FF2B5EF4-FFF2-40B4-BE49-F238E27FC236}">
                <a16:creationId xmlns:a16="http://schemas.microsoft.com/office/drawing/2014/main" id="{96871B66-3B29-C18E-43AF-7479A5612E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9567" y="531258"/>
            <a:ext cx="1856590" cy="1856590"/>
          </a:xfrm>
          <a:prstGeom prst="rect">
            <a:avLst/>
          </a:prstGeom>
        </p:spPr>
      </p:pic>
    </p:spTree>
    <p:extLst>
      <p:ext uri="{BB962C8B-B14F-4D97-AF65-F5344CB8AC3E}">
        <p14:creationId xmlns:p14="http://schemas.microsoft.com/office/powerpoint/2010/main" val="2827483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2438850" y="934719"/>
            <a:ext cx="9601196" cy="1303867"/>
          </a:xfrm>
        </p:spPr>
        <p:txBody>
          <a:bodyPr/>
          <a:lstStyle/>
          <a:p>
            <a:r>
              <a:rPr lang="en-US" b="1" dirty="0">
                <a:latin typeface="Abadi" panose="020B0604020104020204" pitchFamily="34" charset="0"/>
              </a:rPr>
              <a:t>Final Plans: Utility Permits</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2" y="2791309"/>
            <a:ext cx="9601196" cy="3775078"/>
          </a:xfrm>
        </p:spPr>
        <p:txBody>
          <a:bodyPr>
            <a:normAutofit lnSpcReduction="10000"/>
          </a:bodyPr>
          <a:lstStyle/>
          <a:p>
            <a:r>
              <a:rPr lang="en-US" sz="2800" dirty="0">
                <a:solidFill>
                  <a:schemeClr val="tx1"/>
                </a:solidFill>
                <a:latin typeface="Abadi" panose="020B0604020104020204" pitchFamily="34" charset="0"/>
              </a:rPr>
              <a:t>District UTL office will provide:  </a:t>
            </a:r>
          </a:p>
          <a:p>
            <a:pPr lvl="1"/>
            <a:r>
              <a:rPr lang="en-US" sz="2800" dirty="0">
                <a:solidFill>
                  <a:schemeClr val="tx1"/>
                </a:solidFill>
                <a:latin typeface="Abadi" panose="020B0604020104020204" pitchFamily="34" charset="0"/>
              </a:rPr>
              <a:t>No Conflict letters</a:t>
            </a:r>
          </a:p>
          <a:p>
            <a:pPr lvl="1"/>
            <a:r>
              <a:rPr lang="en-US" sz="2800" dirty="0">
                <a:solidFill>
                  <a:schemeClr val="tx1"/>
                </a:solidFill>
                <a:latin typeface="Abadi" panose="020B0604020104020204" pitchFamily="34" charset="0"/>
              </a:rPr>
              <a:t>Approved UTL permits</a:t>
            </a:r>
          </a:p>
          <a:p>
            <a:pPr lvl="1"/>
            <a:r>
              <a:rPr lang="en-US" sz="2800" dirty="0">
                <a:solidFill>
                  <a:schemeClr val="tx1"/>
                </a:solidFill>
                <a:latin typeface="Abadi" panose="020B0604020104020204" pitchFamily="34" charset="0"/>
              </a:rPr>
              <a:t>Utility adjustment Schedules (UASs) </a:t>
            </a:r>
          </a:p>
          <a:p>
            <a:pPr lvl="1"/>
            <a:r>
              <a:rPr lang="en-US" sz="2800" dirty="0">
                <a:solidFill>
                  <a:schemeClr val="tx1"/>
                </a:solidFill>
                <a:latin typeface="Abadi" panose="020B0604020104020204" pitchFamily="34" charset="0"/>
              </a:rPr>
              <a:t>Failure to Submit (FTS) letters (if needed). </a:t>
            </a:r>
          </a:p>
          <a:p>
            <a:pPr marL="457200" lvl="1" indent="0">
              <a:buNone/>
            </a:pPr>
            <a:endParaRPr lang="en-US" sz="1400" dirty="0">
              <a:solidFill>
                <a:schemeClr val="tx1"/>
              </a:solidFill>
              <a:latin typeface="Abadi" panose="020B0604020104020204" pitchFamily="34" charset="0"/>
            </a:endParaRPr>
          </a:p>
          <a:p>
            <a:pPr marL="287338" lvl="1" indent="-287338"/>
            <a:r>
              <a:rPr lang="en-US" sz="2800" dirty="0">
                <a:solidFill>
                  <a:schemeClr val="tx1"/>
                </a:solidFill>
                <a:latin typeface="Abadi" panose="020B0604020104020204" pitchFamily="34" charset="0"/>
              </a:rPr>
              <a:t>PM will need these for the final plans submission.  </a:t>
            </a:r>
          </a:p>
          <a:p>
            <a:pPr lvl="1"/>
            <a:endParaRPr lang="en-US" dirty="0">
              <a:latin typeface="Abadi" panose="020B0604020104020204" pitchFamily="34" charset="0"/>
            </a:endParaRPr>
          </a:p>
          <a:p>
            <a:pPr lvl="1"/>
            <a:endParaRPr lang="en-US" dirty="0">
              <a:latin typeface="Abadi" panose="020B0604020104020204" pitchFamily="34" charset="0"/>
            </a:endParaRP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pPr marL="457200" lvl="1" indent="0">
              <a:buNone/>
            </a:pPr>
            <a:endParaRPr lang="en-US" dirty="0">
              <a:highlight>
                <a:srgbClr val="FFFF00"/>
              </a:highlight>
              <a:latin typeface="Abadi" panose="020B0604020104020204" pitchFamily="34" charset="0"/>
            </a:endParaRP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endParaRPr lang="en-US" dirty="0"/>
          </a:p>
        </p:txBody>
      </p:sp>
      <p:pic>
        <p:nvPicPr>
          <p:cNvPr id="4" name="Picture 3" descr="A picture containing icon&#10;&#10;Description automatically generated">
            <a:extLst>
              <a:ext uri="{FF2B5EF4-FFF2-40B4-BE49-F238E27FC236}">
                <a16:creationId xmlns:a16="http://schemas.microsoft.com/office/drawing/2014/main" id="{107A5DEA-A1D4-911F-F449-158C1195CE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9567" y="531258"/>
            <a:ext cx="1856590" cy="1856590"/>
          </a:xfrm>
          <a:prstGeom prst="rect">
            <a:avLst/>
          </a:prstGeom>
        </p:spPr>
      </p:pic>
    </p:spTree>
    <p:extLst>
      <p:ext uri="{BB962C8B-B14F-4D97-AF65-F5344CB8AC3E}">
        <p14:creationId xmlns:p14="http://schemas.microsoft.com/office/powerpoint/2010/main" val="2765232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75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750"/>
                            </p:stCondLst>
                            <p:childTnLst>
                              <p:par>
                                <p:cTn id="11" presetID="1" presetClass="entr" presetSubtype="0" fill="hold" nodeType="afterEffect">
                                  <p:stCondLst>
                                    <p:cond delay="75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75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par>
                          <p:cTn id="16" fill="hold">
                            <p:stCondLst>
                              <p:cond delay="2250"/>
                            </p:stCondLst>
                            <p:childTnLst>
                              <p:par>
                                <p:cTn id="17" presetID="1" presetClass="entr" presetSubtype="0" fill="hold" nodeType="afterEffect">
                                  <p:stCondLst>
                                    <p:cond delay="75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Utility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Autofit/>
          </a:bodyPr>
          <a:lstStyle/>
          <a:p>
            <a:pPr marL="0" indent="0">
              <a:buNone/>
            </a:pPr>
            <a:r>
              <a:rPr lang="en-US" sz="3200" dirty="0">
                <a:solidFill>
                  <a:srgbClr val="0070C0"/>
                </a:solidFill>
                <a:latin typeface="Abadi" panose="020B0604020104020204" pitchFamily="34" charset="0"/>
              </a:rPr>
              <a:t>2</a:t>
            </a:r>
            <a:r>
              <a:rPr lang="en-US" sz="3200" baseline="30000" dirty="0">
                <a:solidFill>
                  <a:srgbClr val="0070C0"/>
                </a:solidFill>
                <a:latin typeface="Abadi" panose="020B0604020104020204" pitchFamily="34" charset="0"/>
              </a:rPr>
              <a:t>nd</a:t>
            </a:r>
            <a:r>
              <a:rPr lang="en-US" sz="3200" dirty="0">
                <a:solidFill>
                  <a:srgbClr val="0070C0"/>
                </a:solidFill>
                <a:latin typeface="Abadi" panose="020B0604020104020204" pitchFamily="34" charset="0"/>
              </a:rPr>
              <a:t> UTL submission occurs after FFPR.</a:t>
            </a:r>
          </a:p>
          <a:p>
            <a:pPr marL="0" indent="0">
              <a:buNone/>
            </a:pPr>
            <a:endParaRPr lang="en-US" sz="3200" dirty="0">
              <a:solidFill>
                <a:srgbClr val="0070C0"/>
              </a:solidFill>
              <a:latin typeface="Abadi" panose="020B0604020104020204" pitchFamily="34" charset="0"/>
            </a:endParaRPr>
          </a:p>
          <a:p>
            <a:pPr marL="457200" lvl="1" indent="0">
              <a:buNone/>
            </a:pPr>
            <a:endParaRPr lang="en-US" sz="3200" dirty="0">
              <a:solidFill>
                <a:schemeClr val="tx1"/>
              </a:solidFill>
              <a:latin typeface="Abadi" panose="020B0604020104020204" pitchFamily="34" charset="0"/>
            </a:endParaRPr>
          </a:p>
          <a:p>
            <a:pPr marL="457200" lvl="1" indent="0">
              <a:buNone/>
            </a:pPr>
            <a:r>
              <a:rPr lang="en-US" sz="3200" dirty="0">
                <a:solidFill>
                  <a:srgbClr val="00B050"/>
                </a:solidFill>
                <a:latin typeface="Abadi" panose="020B0604020104020204" pitchFamily="34" charset="0"/>
              </a:rPr>
              <a:t>Before FFPR – the information regarding utility relocation is incorporated into the final design plans </a:t>
            </a:r>
          </a:p>
          <a:p>
            <a:pPr lvl="1"/>
            <a:endParaRPr lang="en-US" sz="3200" dirty="0">
              <a:solidFill>
                <a:schemeClr val="tx1"/>
              </a:solidFill>
              <a:latin typeface="Abadi" panose="020B0604020104020204" pitchFamily="34" charset="0"/>
            </a:endParaRPr>
          </a:p>
          <a:p>
            <a:pPr lvl="1"/>
            <a:endParaRPr lang="en-US" sz="3200" dirty="0">
              <a:solidFill>
                <a:schemeClr val="tx1"/>
              </a:solidFill>
              <a:latin typeface="Abadi" panose="020B0604020104020204" pitchFamily="34" charset="0"/>
            </a:endParaRPr>
          </a:p>
          <a:p>
            <a:pPr marL="457200" lvl="1" indent="0">
              <a:buNone/>
            </a:pPr>
            <a:endParaRPr lang="en-US" sz="3200" dirty="0">
              <a:solidFill>
                <a:schemeClr val="tx1"/>
              </a:solidFill>
              <a:latin typeface="Abadi" panose="020B0604020104020204" pitchFamily="34" charset="0"/>
            </a:endParaRPr>
          </a:p>
          <a:p>
            <a:pPr marL="0" indent="0">
              <a:buNone/>
            </a:pPr>
            <a:endParaRPr lang="en-US" sz="3200" dirty="0"/>
          </a:p>
          <a:p>
            <a:pPr marL="457200" lvl="1" indent="0">
              <a:buNone/>
            </a:pPr>
            <a:endParaRPr lang="en-US" sz="3200" dirty="0"/>
          </a:p>
        </p:txBody>
      </p:sp>
      <p:pic>
        <p:nvPicPr>
          <p:cNvPr id="4" name="Graphic 3" descr="Classroom with solid fill">
            <a:extLst>
              <a:ext uri="{FF2B5EF4-FFF2-40B4-BE49-F238E27FC236}">
                <a16:creationId xmlns:a16="http://schemas.microsoft.com/office/drawing/2014/main" id="{058A334E-7211-7A0D-4257-66EE5F1BD242}"/>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
        <p:nvSpPr>
          <p:cNvPr id="5" name="TextBox 4">
            <a:extLst>
              <a:ext uri="{FF2B5EF4-FFF2-40B4-BE49-F238E27FC236}">
                <a16:creationId xmlns:a16="http://schemas.microsoft.com/office/drawing/2014/main" id="{B349521E-8ACE-B403-B4FE-C1D7C520BF02}"/>
              </a:ext>
            </a:extLst>
          </p:cNvPr>
          <p:cNvSpPr txBox="1"/>
          <p:nvPr/>
        </p:nvSpPr>
        <p:spPr>
          <a:xfrm>
            <a:off x="4120469" y="4024358"/>
            <a:ext cx="1508010" cy="646331"/>
          </a:xfrm>
          <a:prstGeom prst="rect">
            <a:avLst/>
          </a:prstGeom>
          <a:noFill/>
        </p:spPr>
        <p:txBody>
          <a:bodyPr wrap="square" rtlCol="0">
            <a:spAutoFit/>
          </a:bodyPr>
          <a:lstStyle/>
          <a:p>
            <a:r>
              <a:rPr lang="en-US" sz="3600" dirty="0">
                <a:latin typeface="Abadi" panose="020B0604020104020204" pitchFamily="34" charset="0"/>
              </a:rPr>
              <a:t>True</a:t>
            </a:r>
          </a:p>
        </p:txBody>
      </p:sp>
      <p:sp>
        <p:nvSpPr>
          <p:cNvPr id="9" name="TextBox 8">
            <a:extLst>
              <a:ext uri="{FF2B5EF4-FFF2-40B4-BE49-F238E27FC236}">
                <a16:creationId xmlns:a16="http://schemas.microsoft.com/office/drawing/2014/main" id="{CD227906-4AE1-3D7D-7B14-FC5EFA379002}"/>
              </a:ext>
            </a:extLst>
          </p:cNvPr>
          <p:cNvSpPr txBox="1"/>
          <p:nvPr/>
        </p:nvSpPr>
        <p:spPr>
          <a:xfrm>
            <a:off x="5341994" y="4024358"/>
            <a:ext cx="1508010" cy="646331"/>
          </a:xfrm>
          <a:prstGeom prst="rect">
            <a:avLst/>
          </a:prstGeom>
          <a:noFill/>
        </p:spPr>
        <p:txBody>
          <a:bodyPr wrap="square" rtlCol="0">
            <a:spAutoFit/>
          </a:bodyPr>
          <a:lstStyle/>
          <a:p>
            <a:r>
              <a:rPr lang="en-US" sz="3600" dirty="0">
                <a:latin typeface="Abadi" panose="020B0604020104020204" pitchFamily="34" charset="0"/>
              </a:rPr>
              <a:t>or</a:t>
            </a:r>
          </a:p>
        </p:txBody>
      </p:sp>
      <p:sp>
        <p:nvSpPr>
          <p:cNvPr id="10" name="TextBox 9">
            <a:extLst>
              <a:ext uri="{FF2B5EF4-FFF2-40B4-BE49-F238E27FC236}">
                <a16:creationId xmlns:a16="http://schemas.microsoft.com/office/drawing/2014/main" id="{31D4A5DE-95C6-EDD1-7918-64B3E605243B}"/>
              </a:ext>
            </a:extLst>
          </p:cNvPr>
          <p:cNvSpPr txBox="1"/>
          <p:nvPr/>
        </p:nvSpPr>
        <p:spPr>
          <a:xfrm>
            <a:off x="6143765" y="4024358"/>
            <a:ext cx="1508010" cy="646331"/>
          </a:xfrm>
          <a:prstGeom prst="rect">
            <a:avLst/>
          </a:prstGeom>
          <a:noFill/>
        </p:spPr>
        <p:txBody>
          <a:bodyPr wrap="square" rtlCol="0">
            <a:spAutoFit/>
          </a:bodyPr>
          <a:lstStyle/>
          <a:p>
            <a:r>
              <a:rPr lang="en-US" sz="3600" dirty="0">
                <a:latin typeface="Abadi" panose="020B0604020104020204" pitchFamily="34" charset="0"/>
              </a:rPr>
              <a:t>False</a:t>
            </a:r>
          </a:p>
        </p:txBody>
      </p:sp>
    </p:spTree>
    <p:extLst>
      <p:ext uri="{BB962C8B-B14F-4D97-AF65-F5344CB8AC3E}">
        <p14:creationId xmlns:p14="http://schemas.microsoft.com/office/powerpoint/2010/main" val="875797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43753" y="477371"/>
            <a:ext cx="11268635" cy="597721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7982BD5-5DF7-4779-AA54-1EDF61BD5843}"/>
              </a:ext>
            </a:extLst>
          </p:cNvPr>
          <p:cNvSpPr/>
          <p:nvPr/>
        </p:nvSpPr>
        <p:spPr>
          <a:xfrm>
            <a:off x="961017" y="2420471"/>
            <a:ext cx="1470212" cy="1140310"/>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800" dirty="0">
                <a:latin typeface="Abadi" panose="020B0604020104020204" pitchFamily="34" charset="0"/>
              </a:rPr>
              <a:t>ROW Auth</a:t>
            </a:r>
          </a:p>
        </p:txBody>
      </p:sp>
      <p:sp>
        <p:nvSpPr>
          <p:cNvPr id="9" name="Rectangle 8">
            <a:extLst>
              <a:ext uri="{FF2B5EF4-FFF2-40B4-BE49-F238E27FC236}">
                <a16:creationId xmlns:a16="http://schemas.microsoft.com/office/drawing/2014/main" id="{0D9DE664-1307-4346-8D5C-91D77B67D04B}"/>
              </a:ext>
            </a:extLst>
          </p:cNvPr>
          <p:cNvSpPr/>
          <p:nvPr/>
        </p:nvSpPr>
        <p:spPr>
          <a:xfrm>
            <a:off x="4545875" y="3294066"/>
            <a:ext cx="2387826" cy="1380534"/>
          </a:xfrm>
          <a:prstGeom prst="rect">
            <a:avLst/>
          </a:prstGeom>
          <a:solidFill>
            <a:srgbClr val="7030A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latin typeface="Abadi" panose="020B0604020104020204" pitchFamily="34" charset="0"/>
              </a:rPr>
              <a:t>Detailed CST Cost Estimate</a:t>
            </a:r>
            <a:r>
              <a:rPr lang="en-US" sz="2800" baseline="30000" dirty="0">
                <a:latin typeface="Abadi" panose="020B0604020104020204" pitchFamily="34" charset="0"/>
              </a:rPr>
              <a:t>1</a:t>
            </a:r>
          </a:p>
        </p:txBody>
      </p:sp>
      <p:sp>
        <p:nvSpPr>
          <p:cNvPr id="14" name="Rectangle 13">
            <a:extLst>
              <a:ext uri="{FF2B5EF4-FFF2-40B4-BE49-F238E27FC236}">
                <a16:creationId xmlns:a16="http://schemas.microsoft.com/office/drawing/2014/main" id="{466BAFF4-966A-4FAD-A1FB-C859504A4480}"/>
              </a:ext>
            </a:extLst>
          </p:cNvPr>
          <p:cNvSpPr/>
          <p:nvPr/>
        </p:nvSpPr>
        <p:spPr>
          <a:xfrm>
            <a:off x="9631682" y="2420471"/>
            <a:ext cx="1441524" cy="1140310"/>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latin typeface="Abadi" panose="020B0604020104020204" pitchFamily="34" charset="0"/>
              </a:rPr>
              <a:t>Let</a:t>
            </a:r>
            <a:r>
              <a:rPr lang="en-US" sz="2400" baseline="30000" dirty="0">
                <a:latin typeface="Abadi" panose="020B0604020104020204" pitchFamily="34" charset="0"/>
              </a:rPr>
              <a:t>1</a:t>
            </a:r>
            <a:r>
              <a:rPr lang="en-US" sz="2400" dirty="0">
                <a:latin typeface="Abadi" panose="020B0604020104020204" pitchFamily="34" charset="0"/>
              </a:rPr>
              <a:t> </a:t>
            </a:r>
          </a:p>
        </p:txBody>
      </p:sp>
      <p:sp>
        <p:nvSpPr>
          <p:cNvPr id="15" name="Arrow: Right 14">
            <a:extLst>
              <a:ext uri="{FF2B5EF4-FFF2-40B4-BE49-F238E27FC236}">
                <a16:creationId xmlns:a16="http://schemas.microsoft.com/office/drawing/2014/main" id="{3630E908-FB37-4CD7-AAA0-B09F2463E433}"/>
              </a:ext>
            </a:extLst>
          </p:cNvPr>
          <p:cNvSpPr/>
          <p:nvPr/>
        </p:nvSpPr>
        <p:spPr>
          <a:xfrm>
            <a:off x="2508776" y="2802365"/>
            <a:ext cx="7040429" cy="258184"/>
          </a:xfrm>
          <a:prstGeom prst="rightArrow">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latin typeface="Abadi" panose="020B0604020104020204" pitchFamily="34" charset="0"/>
            </a:endParaRPr>
          </a:p>
        </p:txBody>
      </p:sp>
      <p:sp>
        <p:nvSpPr>
          <p:cNvPr id="16" name="TextBox 15">
            <a:extLst>
              <a:ext uri="{FF2B5EF4-FFF2-40B4-BE49-F238E27FC236}">
                <a16:creationId xmlns:a16="http://schemas.microsoft.com/office/drawing/2014/main" id="{47F36803-25AA-4E0D-BBD4-73DEF55DBFAE}"/>
              </a:ext>
            </a:extLst>
          </p:cNvPr>
          <p:cNvSpPr txBox="1"/>
          <p:nvPr/>
        </p:nvSpPr>
        <p:spPr>
          <a:xfrm>
            <a:off x="514337" y="5950941"/>
            <a:ext cx="7414975" cy="461665"/>
          </a:xfrm>
          <a:prstGeom prst="rect">
            <a:avLst/>
          </a:prstGeom>
          <a:noFill/>
          <a:ln>
            <a:noFill/>
          </a:ln>
        </p:spPr>
        <p:txBody>
          <a:bodyPr wrap="square" rtlCol="0">
            <a:spAutoFit/>
          </a:bodyPr>
          <a:lstStyle/>
          <a:p>
            <a:r>
              <a:rPr lang="en-US" sz="2400" baseline="30000" dirty="0">
                <a:latin typeface="Abadi" panose="020B0604020104020204" pitchFamily="34" charset="0"/>
              </a:rPr>
              <a:t>1</a:t>
            </a:r>
            <a:r>
              <a:rPr lang="en-US" sz="2400" dirty="0">
                <a:latin typeface="Abadi" panose="020B0604020104020204" pitchFamily="34" charset="0"/>
              </a:rPr>
              <a:t> These steps do not apply to a Local Let project. </a:t>
            </a:r>
          </a:p>
        </p:txBody>
      </p:sp>
      <p:sp>
        <p:nvSpPr>
          <p:cNvPr id="27" name="TextBox 26">
            <a:extLst>
              <a:ext uri="{FF2B5EF4-FFF2-40B4-BE49-F238E27FC236}">
                <a16:creationId xmlns:a16="http://schemas.microsoft.com/office/drawing/2014/main" id="{A1A7B0C7-5828-433F-A41A-409DE8E4782B}"/>
              </a:ext>
            </a:extLst>
          </p:cNvPr>
          <p:cNvSpPr txBox="1"/>
          <p:nvPr/>
        </p:nvSpPr>
        <p:spPr>
          <a:xfrm>
            <a:off x="854180" y="769236"/>
            <a:ext cx="9255934" cy="1200329"/>
          </a:xfrm>
          <a:prstGeom prst="rect">
            <a:avLst/>
          </a:prstGeom>
          <a:noFill/>
          <a:ln>
            <a:noFill/>
          </a:ln>
        </p:spPr>
        <p:txBody>
          <a:bodyPr wrap="square" rtlCol="0">
            <a:spAutoFit/>
          </a:bodyPr>
          <a:lstStyle/>
          <a:p>
            <a:r>
              <a:rPr lang="en-US" sz="3600" dirty="0">
                <a:latin typeface="Abadi" panose="020B0604020104020204" pitchFamily="34" charset="0"/>
              </a:rPr>
              <a:t>Final Design Phase: </a:t>
            </a:r>
          </a:p>
          <a:p>
            <a:r>
              <a:rPr lang="en-US" sz="3600" dirty="0">
                <a:latin typeface="Abadi" panose="020B0604020104020204" pitchFamily="34" charset="0"/>
              </a:rPr>
              <a:t>CST Authorization</a:t>
            </a:r>
          </a:p>
        </p:txBody>
      </p:sp>
      <p:sp>
        <p:nvSpPr>
          <p:cNvPr id="29" name="Rectangle 28">
            <a:extLst>
              <a:ext uri="{FF2B5EF4-FFF2-40B4-BE49-F238E27FC236}">
                <a16:creationId xmlns:a16="http://schemas.microsoft.com/office/drawing/2014/main" id="{2A149444-3F46-4AE2-90ED-48871D174C1E}"/>
              </a:ext>
            </a:extLst>
          </p:cNvPr>
          <p:cNvSpPr/>
          <p:nvPr/>
        </p:nvSpPr>
        <p:spPr>
          <a:xfrm>
            <a:off x="7906006" y="4479892"/>
            <a:ext cx="1441526"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solidFill>
                  <a:schemeClr val="tx1"/>
                </a:solidFill>
                <a:latin typeface="Abadi" panose="020B0604020104020204" pitchFamily="34" charset="0"/>
              </a:rPr>
              <a:t>ENV Cert</a:t>
            </a:r>
          </a:p>
        </p:txBody>
      </p:sp>
      <p:sp>
        <p:nvSpPr>
          <p:cNvPr id="31" name="Arrow: Down 30">
            <a:extLst>
              <a:ext uri="{FF2B5EF4-FFF2-40B4-BE49-F238E27FC236}">
                <a16:creationId xmlns:a16="http://schemas.microsoft.com/office/drawing/2014/main" id="{65207A82-CB6F-41AD-9E2D-3F971F2142E4}"/>
              </a:ext>
            </a:extLst>
          </p:cNvPr>
          <p:cNvSpPr/>
          <p:nvPr/>
        </p:nvSpPr>
        <p:spPr>
          <a:xfrm rot="10800000">
            <a:off x="8597645" y="3033717"/>
            <a:ext cx="182781" cy="1478756"/>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35" name="Arrow: Down 34">
            <a:extLst>
              <a:ext uri="{FF2B5EF4-FFF2-40B4-BE49-F238E27FC236}">
                <a16:creationId xmlns:a16="http://schemas.microsoft.com/office/drawing/2014/main" id="{EE49B283-120B-4A46-A129-DB020FE7C743}"/>
              </a:ext>
            </a:extLst>
          </p:cNvPr>
          <p:cNvSpPr/>
          <p:nvPr/>
        </p:nvSpPr>
        <p:spPr>
          <a:xfrm rot="10800000">
            <a:off x="6668510" y="2994769"/>
            <a:ext cx="161930" cy="322707"/>
          </a:xfrm>
          <a:prstGeom prst="downArrow">
            <a:avLst>
              <a:gd name="adj1" fmla="val 50000"/>
              <a:gd name="adj2" fmla="val 60344"/>
            </a:avLst>
          </a:prstGeom>
          <a:solidFill>
            <a:srgbClr val="7030A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38" name="Rectangle 37">
            <a:extLst>
              <a:ext uri="{FF2B5EF4-FFF2-40B4-BE49-F238E27FC236}">
                <a16:creationId xmlns:a16="http://schemas.microsoft.com/office/drawing/2014/main" id="{21640CDC-BA25-4B42-B9ED-B00A75BBA0F7}"/>
              </a:ext>
            </a:extLst>
          </p:cNvPr>
          <p:cNvSpPr/>
          <p:nvPr/>
        </p:nvSpPr>
        <p:spPr>
          <a:xfrm>
            <a:off x="7121345" y="3285267"/>
            <a:ext cx="1441525" cy="1140310"/>
          </a:xfrm>
          <a:prstGeom prst="rect">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latin typeface="Abadi" panose="020B0604020104020204" pitchFamily="34" charset="0"/>
              </a:rPr>
              <a:t>ROW Cert</a:t>
            </a:r>
          </a:p>
        </p:txBody>
      </p:sp>
      <p:sp>
        <p:nvSpPr>
          <p:cNvPr id="39" name="Arrow: Down 38">
            <a:extLst>
              <a:ext uri="{FF2B5EF4-FFF2-40B4-BE49-F238E27FC236}">
                <a16:creationId xmlns:a16="http://schemas.microsoft.com/office/drawing/2014/main" id="{BBEC2AB5-7B61-4C78-B5FA-0AF5BD2C1BB4}"/>
              </a:ext>
            </a:extLst>
          </p:cNvPr>
          <p:cNvSpPr/>
          <p:nvPr/>
        </p:nvSpPr>
        <p:spPr>
          <a:xfrm rot="13728227">
            <a:off x="8415243" y="2919593"/>
            <a:ext cx="172800" cy="466686"/>
          </a:xfrm>
          <a:prstGeom prst="downArrow">
            <a:avLst>
              <a:gd name="adj1" fmla="val 50000"/>
              <a:gd name="adj2" fmla="val 60344"/>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41" name="Rectangle 40">
            <a:extLst>
              <a:ext uri="{FF2B5EF4-FFF2-40B4-BE49-F238E27FC236}">
                <a16:creationId xmlns:a16="http://schemas.microsoft.com/office/drawing/2014/main" id="{E9D38E1C-92F4-404C-81BD-9830BEF97DC3}"/>
              </a:ext>
            </a:extLst>
          </p:cNvPr>
          <p:cNvSpPr/>
          <p:nvPr/>
        </p:nvSpPr>
        <p:spPr>
          <a:xfrm>
            <a:off x="9588082" y="3943006"/>
            <a:ext cx="1441525" cy="1140310"/>
          </a:xfrm>
          <a:prstGeom prst="rect">
            <a:avLst/>
          </a:prstGeom>
          <a:solidFill>
            <a:schemeClr val="bg1">
              <a:lumMod val="5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latin typeface="Abadi" panose="020B0604020104020204" pitchFamily="34" charset="0"/>
              </a:rPr>
              <a:t>Utility Cert</a:t>
            </a:r>
          </a:p>
        </p:txBody>
      </p:sp>
      <p:sp>
        <p:nvSpPr>
          <p:cNvPr id="42" name="Arrow: Down 41">
            <a:extLst>
              <a:ext uri="{FF2B5EF4-FFF2-40B4-BE49-F238E27FC236}">
                <a16:creationId xmlns:a16="http://schemas.microsoft.com/office/drawing/2014/main" id="{5A565090-CAF7-4743-8EF4-2EB5C93BC5BF}"/>
              </a:ext>
            </a:extLst>
          </p:cNvPr>
          <p:cNvSpPr/>
          <p:nvPr/>
        </p:nvSpPr>
        <p:spPr>
          <a:xfrm rot="8448447">
            <a:off x="9097914" y="2858996"/>
            <a:ext cx="182976" cy="1359205"/>
          </a:xfrm>
          <a:prstGeom prst="downArrow">
            <a:avLst>
              <a:gd name="adj1" fmla="val 50000"/>
              <a:gd name="adj2" fmla="val 60344"/>
            </a:avLst>
          </a:prstGeom>
          <a:solidFill>
            <a:schemeClr val="bg1">
              <a:lumMod val="5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43" name="Rectangle 42">
            <a:extLst>
              <a:ext uri="{FF2B5EF4-FFF2-40B4-BE49-F238E27FC236}">
                <a16:creationId xmlns:a16="http://schemas.microsoft.com/office/drawing/2014/main" id="{ABB7C61E-6FF7-4DA3-8AFE-C5FFB7E6E239}"/>
              </a:ext>
            </a:extLst>
          </p:cNvPr>
          <p:cNvSpPr/>
          <p:nvPr/>
        </p:nvSpPr>
        <p:spPr>
          <a:xfrm>
            <a:off x="9520514" y="1112944"/>
            <a:ext cx="1549103" cy="1140310"/>
          </a:xfrm>
          <a:prstGeom prst="rect">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latin typeface="Abadi" panose="020B0604020104020204" pitchFamily="34" charset="0"/>
              </a:rPr>
              <a:t>CST Auth</a:t>
            </a:r>
            <a:r>
              <a:rPr lang="en-US" sz="2800" baseline="30000" dirty="0">
                <a:latin typeface="Abadi" panose="020B0604020104020204" pitchFamily="34" charset="0"/>
              </a:rPr>
              <a:t>1</a:t>
            </a:r>
          </a:p>
        </p:txBody>
      </p:sp>
      <p:sp>
        <p:nvSpPr>
          <p:cNvPr id="44" name="Arrow: Down 43">
            <a:extLst>
              <a:ext uri="{FF2B5EF4-FFF2-40B4-BE49-F238E27FC236}">
                <a16:creationId xmlns:a16="http://schemas.microsoft.com/office/drawing/2014/main" id="{FCAA9AFE-1FDA-4897-A78B-043AED6D6DB5}"/>
              </a:ext>
            </a:extLst>
          </p:cNvPr>
          <p:cNvSpPr/>
          <p:nvPr/>
        </p:nvSpPr>
        <p:spPr>
          <a:xfrm rot="2205526">
            <a:off x="9317089" y="2155897"/>
            <a:ext cx="142248" cy="780788"/>
          </a:xfrm>
          <a:prstGeom prst="downArrow">
            <a:avLst>
              <a:gd name="adj1" fmla="val 50000"/>
              <a:gd name="adj2" fmla="val 60344"/>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18" name="Rectangle 17">
            <a:extLst>
              <a:ext uri="{FF2B5EF4-FFF2-40B4-BE49-F238E27FC236}">
                <a16:creationId xmlns:a16="http://schemas.microsoft.com/office/drawing/2014/main" id="{077B1566-0BA9-1F9A-7F7C-A95B1212FC44}"/>
              </a:ext>
            </a:extLst>
          </p:cNvPr>
          <p:cNvSpPr/>
          <p:nvPr/>
        </p:nvSpPr>
        <p:spPr>
          <a:xfrm>
            <a:off x="7929312" y="1356364"/>
            <a:ext cx="1418220" cy="106830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latin typeface="Abadi" panose="020B0604020104020204" pitchFamily="34" charset="0"/>
              </a:rPr>
              <a:t>Final Plans</a:t>
            </a:r>
          </a:p>
        </p:txBody>
      </p:sp>
      <p:sp>
        <p:nvSpPr>
          <p:cNvPr id="19" name="Arrow: Down 18">
            <a:extLst>
              <a:ext uri="{FF2B5EF4-FFF2-40B4-BE49-F238E27FC236}">
                <a16:creationId xmlns:a16="http://schemas.microsoft.com/office/drawing/2014/main" id="{2E0049CF-0E6B-654B-9232-63210458F3FE}"/>
              </a:ext>
            </a:extLst>
          </p:cNvPr>
          <p:cNvSpPr/>
          <p:nvPr/>
        </p:nvSpPr>
        <p:spPr>
          <a:xfrm>
            <a:off x="8914281" y="2400873"/>
            <a:ext cx="124390" cy="487794"/>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Tree>
    <p:extLst>
      <p:ext uri="{BB962C8B-B14F-4D97-AF65-F5344CB8AC3E}">
        <p14:creationId xmlns:p14="http://schemas.microsoft.com/office/powerpoint/2010/main" val="241359065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1295402" y="785111"/>
            <a:ext cx="9601196" cy="1303867"/>
          </a:xfrm>
        </p:spPr>
        <p:txBody>
          <a:bodyPr/>
          <a:lstStyle/>
          <a:p>
            <a:r>
              <a:rPr lang="en-US" b="1" dirty="0">
                <a:latin typeface="Abadi" panose="020B0604020104020204" pitchFamily="34" charset="0"/>
              </a:rPr>
              <a:t>Construction Authorization</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918574" y="3126537"/>
            <a:ext cx="5590902" cy="3731463"/>
          </a:xfrm>
        </p:spPr>
        <p:txBody>
          <a:bodyPr>
            <a:normAutofit/>
          </a:bodyPr>
          <a:lstStyle/>
          <a:p>
            <a:r>
              <a:rPr lang="en-US" sz="2800" dirty="0">
                <a:solidFill>
                  <a:schemeClr val="tx1"/>
                </a:solidFill>
                <a:latin typeface="Abadi" panose="020B0604020104020204" pitchFamily="34" charset="0"/>
              </a:rPr>
              <a:t>The following are required to authorize the CST funds:</a:t>
            </a:r>
          </a:p>
          <a:p>
            <a:pPr lvl="1"/>
            <a:r>
              <a:rPr lang="en-US" sz="2800" dirty="0">
                <a:solidFill>
                  <a:schemeClr val="tx1"/>
                </a:solidFill>
                <a:latin typeface="Abadi" panose="020B0604020104020204" pitchFamily="34" charset="0"/>
              </a:rPr>
              <a:t>Environmental Certification</a:t>
            </a:r>
          </a:p>
          <a:p>
            <a:pPr lvl="1"/>
            <a:r>
              <a:rPr lang="en-US" sz="2800" dirty="0">
                <a:solidFill>
                  <a:schemeClr val="tx1"/>
                </a:solidFill>
                <a:latin typeface="Abadi" panose="020B0604020104020204" pitchFamily="34" charset="0"/>
              </a:rPr>
              <a:t>Utility Certification</a:t>
            </a:r>
          </a:p>
          <a:p>
            <a:pPr lvl="1"/>
            <a:r>
              <a:rPr lang="en-US" sz="2800" dirty="0">
                <a:solidFill>
                  <a:schemeClr val="tx1"/>
                </a:solidFill>
                <a:latin typeface="Abadi" panose="020B0604020104020204" pitchFamily="34" charset="0"/>
              </a:rPr>
              <a:t>ROW Certification</a:t>
            </a:r>
          </a:p>
          <a:p>
            <a:pPr marL="0" indent="0">
              <a:buNone/>
            </a:pPr>
            <a:endParaRPr lang="en-US" dirty="0">
              <a:solidFill>
                <a:schemeClr val="tx1"/>
              </a:solidFill>
              <a:latin typeface="Abadi" panose="020B0604020104020204" pitchFamily="34" charset="0"/>
            </a:endParaRPr>
          </a:p>
          <a:p>
            <a:pPr lvl="1"/>
            <a:endParaRPr lang="en-US" dirty="0">
              <a:solidFill>
                <a:schemeClr val="tx1"/>
              </a:solidFill>
              <a:latin typeface="Abadi" panose="020B0604020104020204" pitchFamily="34" charset="0"/>
            </a:endParaRPr>
          </a:p>
          <a:p>
            <a:endParaRPr lang="en-US" dirty="0">
              <a:latin typeface="Abadi" panose="020B0604020104020204" pitchFamily="34" charset="0"/>
            </a:endParaRPr>
          </a:p>
          <a:p>
            <a:endParaRPr lang="en-US" dirty="0">
              <a:latin typeface="Abadi" panose="020B0604020104020204" pitchFamily="34" charset="0"/>
            </a:endParaRPr>
          </a:p>
        </p:txBody>
      </p:sp>
      <p:sp>
        <p:nvSpPr>
          <p:cNvPr id="6" name="Rectangle 5">
            <a:extLst>
              <a:ext uri="{FF2B5EF4-FFF2-40B4-BE49-F238E27FC236}">
                <a16:creationId xmlns:a16="http://schemas.microsoft.com/office/drawing/2014/main" id="{AE66F6E8-D6E6-4646-9257-BF7E5370475A}"/>
              </a:ext>
            </a:extLst>
          </p:cNvPr>
          <p:cNvSpPr/>
          <p:nvPr/>
        </p:nvSpPr>
        <p:spPr>
          <a:xfrm>
            <a:off x="8302346" y="4822276"/>
            <a:ext cx="1682830" cy="1503594"/>
          </a:xfrm>
          <a:prstGeom prst="rect">
            <a:avLst/>
          </a:prstGeom>
          <a:solidFill>
            <a:schemeClr val="accent3"/>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3200" dirty="0">
                <a:latin typeface="Abadi" panose="020B0604020104020204" pitchFamily="34" charset="0"/>
              </a:rPr>
              <a:t>CST</a:t>
            </a:r>
          </a:p>
          <a:p>
            <a:pPr algn="ctr"/>
            <a:r>
              <a:rPr lang="en-US" sz="3200" dirty="0">
                <a:latin typeface="Abadi" panose="020B0604020104020204" pitchFamily="34" charset="0"/>
              </a:rPr>
              <a:t> Auth</a:t>
            </a:r>
          </a:p>
        </p:txBody>
      </p:sp>
      <p:sp>
        <p:nvSpPr>
          <p:cNvPr id="10" name="Arrow: Right 9">
            <a:extLst>
              <a:ext uri="{FF2B5EF4-FFF2-40B4-BE49-F238E27FC236}">
                <a16:creationId xmlns:a16="http://schemas.microsoft.com/office/drawing/2014/main" id="{E70EC0D2-BF69-4C74-9721-D6DB2D3D4B3D}"/>
              </a:ext>
            </a:extLst>
          </p:cNvPr>
          <p:cNvSpPr/>
          <p:nvPr/>
        </p:nvSpPr>
        <p:spPr>
          <a:xfrm rot="5400000">
            <a:off x="8430482" y="4195588"/>
            <a:ext cx="1289909" cy="233653"/>
          </a:xfrm>
          <a:prstGeom prst="rightArrow">
            <a:avLst/>
          </a:prstGeom>
          <a:solidFill>
            <a:schemeClr val="bg1">
              <a:lumMod val="5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11" name="Arrow: Right 10">
            <a:extLst>
              <a:ext uri="{FF2B5EF4-FFF2-40B4-BE49-F238E27FC236}">
                <a16:creationId xmlns:a16="http://schemas.microsoft.com/office/drawing/2014/main" id="{33FA86D0-29E7-490A-902F-6CA1276BC337}"/>
              </a:ext>
            </a:extLst>
          </p:cNvPr>
          <p:cNvSpPr/>
          <p:nvPr/>
        </p:nvSpPr>
        <p:spPr>
          <a:xfrm rot="8085255">
            <a:off x="9446935" y="4480806"/>
            <a:ext cx="920699" cy="398724"/>
          </a:xfrm>
          <a:prstGeom prst="right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15" name="Arrow: Right 14">
            <a:extLst>
              <a:ext uri="{FF2B5EF4-FFF2-40B4-BE49-F238E27FC236}">
                <a16:creationId xmlns:a16="http://schemas.microsoft.com/office/drawing/2014/main" id="{1A3F0192-D4BB-4B7C-B44A-D0CBF2E5F1BA}"/>
              </a:ext>
            </a:extLst>
          </p:cNvPr>
          <p:cNvSpPr/>
          <p:nvPr/>
        </p:nvSpPr>
        <p:spPr>
          <a:xfrm rot="3213789">
            <a:off x="7385795" y="4159041"/>
            <a:ext cx="1765739" cy="306748"/>
          </a:xfrm>
          <a:prstGeom prst="rightArrow">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8" name="Rectangle 7">
            <a:extLst>
              <a:ext uri="{FF2B5EF4-FFF2-40B4-BE49-F238E27FC236}">
                <a16:creationId xmlns:a16="http://schemas.microsoft.com/office/drawing/2014/main" id="{067A94E6-B1B3-495C-AE9B-F7D41946D7C7}"/>
              </a:ext>
            </a:extLst>
          </p:cNvPr>
          <p:cNvSpPr/>
          <p:nvPr/>
        </p:nvSpPr>
        <p:spPr>
          <a:xfrm>
            <a:off x="9985176" y="2798700"/>
            <a:ext cx="1682830" cy="1805039"/>
          </a:xfrm>
          <a:prstGeom prst="rect">
            <a:avLst/>
          </a:prstGeom>
          <a:solidFill>
            <a:srgbClr val="86EC6E"/>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200" dirty="0">
                <a:solidFill>
                  <a:schemeClr val="tx1"/>
                </a:solidFill>
                <a:latin typeface="Abadi" panose="020B0604020104020204" pitchFamily="34" charset="0"/>
              </a:rPr>
              <a:t>ENV Cert</a:t>
            </a:r>
          </a:p>
        </p:txBody>
      </p:sp>
      <p:sp>
        <p:nvSpPr>
          <p:cNvPr id="7" name="Rectangle 6">
            <a:extLst>
              <a:ext uri="{FF2B5EF4-FFF2-40B4-BE49-F238E27FC236}">
                <a16:creationId xmlns:a16="http://schemas.microsoft.com/office/drawing/2014/main" id="{6D062EC4-F1D5-41D3-8064-F4EF31D6E138}"/>
              </a:ext>
            </a:extLst>
          </p:cNvPr>
          <p:cNvSpPr/>
          <p:nvPr/>
        </p:nvSpPr>
        <p:spPr>
          <a:xfrm>
            <a:off x="8149665" y="1961142"/>
            <a:ext cx="1682830" cy="1805039"/>
          </a:xfrm>
          <a:prstGeom prst="rect">
            <a:avLst/>
          </a:prstGeom>
          <a:solidFill>
            <a:schemeClr val="bg1">
              <a:lumMod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200" dirty="0">
                <a:solidFill>
                  <a:schemeClr val="bg1">
                    <a:lumMod val="95000"/>
                  </a:schemeClr>
                </a:solidFill>
                <a:latin typeface="Abadi" panose="020B0604020104020204" pitchFamily="34" charset="0"/>
              </a:rPr>
              <a:t>UTL Cert</a:t>
            </a:r>
          </a:p>
        </p:txBody>
      </p:sp>
      <p:sp>
        <p:nvSpPr>
          <p:cNvPr id="5" name="Rectangle 4">
            <a:extLst>
              <a:ext uri="{FF2B5EF4-FFF2-40B4-BE49-F238E27FC236}">
                <a16:creationId xmlns:a16="http://schemas.microsoft.com/office/drawing/2014/main" id="{2203192A-2316-4006-8B5C-A329B6D93200}"/>
              </a:ext>
            </a:extLst>
          </p:cNvPr>
          <p:cNvSpPr/>
          <p:nvPr/>
        </p:nvSpPr>
        <p:spPr>
          <a:xfrm>
            <a:off x="6164352" y="1944776"/>
            <a:ext cx="1682830" cy="1805039"/>
          </a:xfrm>
          <a:prstGeom prst="rect">
            <a:avLst/>
          </a:prstGeom>
          <a:solidFill>
            <a:srgbClr val="195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Abadi" panose="020B0604020104020204" pitchFamily="34" charset="0"/>
              </a:rPr>
              <a:t>ROW Cert</a:t>
            </a:r>
          </a:p>
        </p:txBody>
      </p:sp>
    </p:spTree>
    <p:extLst>
      <p:ext uri="{BB962C8B-B14F-4D97-AF65-F5344CB8AC3E}">
        <p14:creationId xmlns:p14="http://schemas.microsoft.com/office/powerpoint/2010/main" val="948860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5" grpId="0" animBg="1"/>
      <p:bldP spid="8" grpId="0" animBg="1"/>
      <p:bldP spid="7" grpId="0" animBg="1"/>
      <p:bldP spid="5"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1425135" y="534637"/>
            <a:ext cx="9601196" cy="1303867"/>
          </a:xfrm>
        </p:spPr>
        <p:txBody>
          <a:bodyPr/>
          <a:lstStyle/>
          <a:p>
            <a:r>
              <a:rPr lang="en-US" b="1" dirty="0">
                <a:latin typeface="Abadi" panose="020B0604020104020204" pitchFamily="34" charset="0"/>
              </a:rPr>
              <a:t>Construction Authorization </a:t>
            </a:r>
            <a:r>
              <a:rPr lang="en-US" sz="2800" b="1" dirty="0">
                <a:latin typeface="Abadi" panose="020B0604020104020204" pitchFamily="34" charset="0"/>
              </a:rPr>
              <a:t>(cont.)</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346077" y="2749860"/>
            <a:ext cx="3459479" cy="3731463"/>
          </a:xfrm>
          <a:ln>
            <a:noFill/>
          </a:ln>
        </p:spPr>
        <p:txBody>
          <a:bodyPr>
            <a:normAutofit/>
          </a:bodyPr>
          <a:lstStyle/>
          <a:p>
            <a:r>
              <a:rPr lang="en-US" sz="2800" dirty="0">
                <a:solidFill>
                  <a:schemeClr val="tx1"/>
                </a:solidFill>
                <a:latin typeface="Abadi" panose="020B0604020104020204" pitchFamily="34" charset="0"/>
              </a:rPr>
              <a:t>The following are required to authorize the CST funds:</a:t>
            </a:r>
          </a:p>
          <a:p>
            <a:pPr lvl="1"/>
            <a:r>
              <a:rPr lang="en-US" sz="2800" dirty="0">
                <a:solidFill>
                  <a:schemeClr val="tx1"/>
                </a:solidFill>
                <a:latin typeface="Abadi" panose="020B0604020104020204" pitchFamily="34" charset="0"/>
              </a:rPr>
              <a:t>Final Plans</a:t>
            </a:r>
          </a:p>
          <a:p>
            <a:pPr lvl="1"/>
            <a:r>
              <a:rPr lang="en-US" sz="2800" dirty="0">
                <a:solidFill>
                  <a:schemeClr val="tx1"/>
                </a:solidFill>
                <a:latin typeface="Abadi" panose="020B0604020104020204" pitchFamily="34" charset="0"/>
              </a:rPr>
              <a:t>Engineer’s Cost Estimate</a:t>
            </a:r>
          </a:p>
          <a:p>
            <a:pPr marL="0" indent="0">
              <a:buNone/>
            </a:pPr>
            <a:endParaRPr lang="en-US" dirty="0">
              <a:solidFill>
                <a:schemeClr val="tx1"/>
              </a:solidFill>
              <a:latin typeface="Abadi" panose="020B0604020104020204" pitchFamily="34" charset="0"/>
            </a:endParaRPr>
          </a:p>
          <a:p>
            <a:pPr lvl="1"/>
            <a:endParaRPr lang="en-US" dirty="0">
              <a:solidFill>
                <a:schemeClr val="tx1"/>
              </a:solidFill>
              <a:latin typeface="Abadi" panose="020B0604020104020204" pitchFamily="34" charset="0"/>
            </a:endParaRPr>
          </a:p>
          <a:p>
            <a:endParaRPr lang="en-US" dirty="0">
              <a:latin typeface="Abadi" panose="020B0604020104020204" pitchFamily="34" charset="0"/>
            </a:endParaRPr>
          </a:p>
          <a:p>
            <a:endParaRPr lang="en-US" dirty="0">
              <a:latin typeface="Abadi" panose="020B0604020104020204" pitchFamily="34" charset="0"/>
            </a:endParaRPr>
          </a:p>
        </p:txBody>
      </p:sp>
      <p:sp>
        <p:nvSpPr>
          <p:cNvPr id="6" name="Rectangle 5">
            <a:extLst>
              <a:ext uri="{FF2B5EF4-FFF2-40B4-BE49-F238E27FC236}">
                <a16:creationId xmlns:a16="http://schemas.microsoft.com/office/drawing/2014/main" id="{AE66F6E8-D6E6-4646-9257-BF7E5370475A}"/>
              </a:ext>
            </a:extLst>
          </p:cNvPr>
          <p:cNvSpPr/>
          <p:nvPr/>
        </p:nvSpPr>
        <p:spPr>
          <a:xfrm>
            <a:off x="7911034" y="3668192"/>
            <a:ext cx="1889441" cy="1496350"/>
          </a:xfrm>
          <a:prstGeom prst="rect">
            <a:avLst/>
          </a:prstGeom>
          <a:solidFill>
            <a:schemeClr val="accent3"/>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800" dirty="0">
                <a:latin typeface="Abadi" panose="020B0604020104020204" pitchFamily="34" charset="0"/>
              </a:rPr>
              <a:t>CST</a:t>
            </a:r>
          </a:p>
          <a:p>
            <a:pPr algn="ctr"/>
            <a:r>
              <a:rPr lang="en-US" sz="2800" dirty="0">
                <a:latin typeface="Abadi" panose="020B0604020104020204" pitchFamily="34" charset="0"/>
              </a:rPr>
              <a:t> Auth</a:t>
            </a:r>
          </a:p>
        </p:txBody>
      </p:sp>
      <p:sp>
        <p:nvSpPr>
          <p:cNvPr id="10" name="Arrow: Right 9">
            <a:extLst>
              <a:ext uri="{FF2B5EF4-FFF2-40B4-BE49-F238E27FC236}">
                <a16:creationId xmlns:a16="http://schemas.microsoft.com/office/drawing/2014/main" id="{E70EC0D2-BF69-4C74-9721-D6DB2D3D4B3D}"/>
              </a:ext>
            </a:extLst>
          </p:cNvPr>
          <p:cNvSpPr/>
          <p:nvPr/>
        </p:nvSpPr>
        <p:spPr>
          <a:xfrm rot="5400000">
            <a:off x="8401861" y="3260697"/>
            <a:ext cx="922311" cy="200642"/>
          </a:xfrm>
          <a:prstGeom prst="rightArrow">
            <a:avLst/>
          </a:prstGeom>
          <a:solidFill>
            <a:schemeClr val="bg1">
              <a:lumMod val="5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11" name="Arrow: Right 10">
            <a:extLst>
              <a:ext uri="{FF2B5EF4-FFF2-40B4-BE49-F238E27FC236}">
                <a16:creationId xmlns:a16="http://schemas.microsoft.com/office/drawing/2014/main" id="{33FA86D0-29E7-490A-902F-6CA1276BC337}"/>
              </a:ext>
            </a:extLst>
          </p:cNvPr>
          <p:cNvSpPr/>
          <p:nvPr/>
        </p:nvSpPr>
        <p:spPr>
          <a:xfrm rot="8085255">
            <a:off x="9073958" y="3240453"/>
            <a:ext cx="1399175" cy="250506"/>
          </a:xfrm>
          <a:prstGeom prst="right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13" name="Arrow: Right 12">
            <a:extLst>
              <a:ext uri="{FF2B5EF4-FFF2-40B4-BE49-F238E27FC236}">
                <a16:creationId xmlns:a16="http://schemas.microsoft.com/office/drawing/2014/main" id="{AA8B04A2-701B-4B79-AFC8-06B4837DC048}"/>
              </a:ext>
            </a:extLst>
          </p:cNvPr>
          <p:cNvSpPr/>
          <p:nvPr/>
        </p:nvSpPr>
        <p:spPr>
          <a:xfrm>
            <a:off x="6721097" y="4126893"/>
            <a:ext cx="1513467" cy="283176"/>
          </a:xfrm>
          <a:prstGeom prst="rightArrow">
            <a:avLst/>
          </a:prstGeom>
          <a:solidFill>
            <a:srgbClr val="99558A"/>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15" name="Arrow: Right 14">
            <a:extLst>
              <a:ext uri="{FF2B5EF4-FFF2-40B4-BE49-F238E27FC236}">
                <a16:creationId xmlns:a16="http://schemas.microsoft.com/office/drawing/2014/main" id="{1A3F0192-D4BB-4B7C-B44A-D0CBF2E5F1BA}"/>
              </a:ext>
            </a:extLst>
          </p:cNvPr>
          <p:cNvSpPr/>
          <p:nvPr/>
        </p:nvSpPr>
        <p:spPr>
          <a:xfrm rot="3213789">
            <a:off x="7389053" y="3204244"/>
            <a:ext cx="1262539" cy="263410"/>
          </a:xfrm>
          <a:prstGeom prst="rightArrow">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16" name="TextBox 15">
            <a:extLst>
              <a:ext uri="{FF2B5EF4-FFF2-40B4-BE49-F238E27FC236}">
                <a16:creationId xmlns:a16="http://schemas.microsoft.com/office/drawing/2014/main" id="{BCD35B0B-3123-4103-825F-DCC9EC2D24D8}"/>
              </a:ext>
            </a:extLst>
          </p:cNvPr>
          <p:cNvSpPr txBox="1"/>
          <p:nvPr/>
        </p:nvSpPr>
        <p:spPr>
          <a:xfrm>
            <a:off x="9523250" y="4672848"/>
            <a:ext cx="1889441" cy="954107"/>
          </a:xfrm>
          <a:prstGeom prst="rect">
            <a:avLst/>
          </a:prstGeom>
          <a:solidFill>
            <a:srgbClr val="FF0000"/>
          </a:solidFill>
        </p:spPr>
        <p:txBody>
          <a:bodyPr wrap="square" rtlCol="0">
            <a:spAutoFit/>
          </a:bodyPr>
          <a:lstStyle/>
          <a:p>
            <a:pPr algn="ctr"/>
            <a:r>
              <a:rPr lang="en-US" sz="2800" dirty="0">
                <a:solidFill>
                  <a:schemeClr val="bg1"/>
                </a:solidFill>
                <a:latin typeface="Abadi" panose="020B0604020104020204" pitchFamily="34" charset="0"/>
                <a:cs typeface="Aharoni" panose="02010803020104030203" pitchFamily="2" charset="-79"/>
              </a:rPr>
              <a:t>7 weeks before let</a:t>
            </a:r>
            <a:endParaRPr lang="en-US" sz="2800" baseline="30000" dirty="0">
              <a:solidFill>
                <a:schemeClr val="bg1"/>
              </a:solidFill>
              <a:latin typeface="Abadi" panose="020B0604020104020204" pitchFamily="34" charset="0"/>
              <a:cs typeface="Aharoni" panose="02010803020104030203" pitchFamily="2" charset="-79"/>
            </a:endParaRPr>
          </a:p>
        </p:txBody>
      </p:sp>
      <p:sp>
        <p:nvSpPr>
          <p:cNvPr id="12" name="Arrow: Right 11">
            <a:extLst>
              <a:ext uri="{FF2B5EF4-FFF2-40B4-BE49-F238E27FC236}">
                <a16:creationId xmlns:a16="http://schemas.microsoft.com/office/drawing/2014/main" id="{AAE78095-A40D-91D1-2E7F-9FADC3D6A9AB}"/>
              </a:ext>
            </a:extLst>
          </p:cNvPr>
          <p:cNvSpPr/>
          <p:nvPr/>
        </p:nvSpPr>
        <p:spPr>
          <a:xfrm rot="19719984">
            <a:off x="7644132" y="4933357"/>
            <a:ext cx="689704" cy="321126"/>
          </a:xfrm>
          <a:prstGeom prst="right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5" name="Rectangle 4">
            <a:extLst>
              <a:ext uri="{FF2B5EF4-FFF2-40B4-BE49-F238E27FC236}">
                <a16:creationId xmlns:a16="http://schemas.microsoft.com/office/drawing/2014/main" id="{2203192A-2316-4006-8B5C-A329B6D93200}"/>
              </a:ext>
            </a:extLst>
          </p:cNvPr>
          <p:cNvSpPr/>
          <p:nvPr/>
        </p:nvSpPr>
        <p:spPr>
          <a:xfrm>
            <a:off x="6324535" y="1641261"/>
            <a:ext cx="1445074" cy="1290639"/>
          </a:xfrm>
          <a:prstGeom prst="rect">
            <a:avLst/>
          </a:prstGeom>
          <a:solidFill>
            <a:srgbClr val="195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Abadi" panose="020B0604020104020204" pitchFamily="34" charset="0"/>
              </a:rPr>
              <a:t>ROW Cert</a:t>
            </a:r>
          </a:p>
        </p:txBody>
      </p:sp>
      <p:sp>
        <p:nvSpPr>
          <p:cNvPr id="9" name="Rectangle 8">
            <a:extLst>
              <a:ext uri="{FF2B5EF4-FFF2-40B4-BE49-F238E27FC236}">
                <a16:creationId xmlns:a16="http://schemas.microsoft.com/office/drawing/2014/main" id="{3CA15A0A-6BD6-4682-B227-476FE69339AB}"/>
              </a:ext>
            </a:extLst>
          </p:cNvPr>
          <p:cNvSpPr/>
          <p:nvPr/>
        </p:nvSpPr>
        <p:spPr>
          <a:xfrm>
            <a:off x="5472106" y="3324422"/>
            <a:ext cx="1843960" cy="1496351"/>
          </a:xfrm>
          <a:prstGeom prst="rect">
            <a:avLst/>
          </a:prstGeom>
          <a:solidFill>
            <a:srgbClr val="995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Abadi" panose="020B0604020104020204" pitchFamily="34" charset="0"/>
              </a:rPr>
              <a:t>Detailed CST Cost Est.</a:t>
            </a:r>
          </a:p>
        </p:txBody>
      </p:sp>
      <p:sp>
        <p:nvSpPr>
          <p:cNvPr id="7" name="Rectangle 6">
            <a:extLst>
              <a:ext uri="{FF2B5EF4-FFF2-40B4-BE49-F238E27FC236}">
                <a16:creationId xmlns:a16="http://schemas.microsoft.com/office/drawing/2014/main" id="{6D062EC4-F1D5-41D3-8064-F4EF31D6E138}"/>
              </a:ext>
            </a:extLst>
          </p:cNvPr>
          <p:cNvSpPr/>
          <p:nvPr/>
        </p:nvSpPr>
        <p:spPr>
          <a:xfrm>
            <a:off x="8234563" y="1625407"/>
            <a:ext cx="1445074" cy="1290639"/>
          </a:xfrm>
          <a:prstGeom prst="rect">
            <a:avLst/>
          </a:prstGeom>
          <a:solidFill>
            <a:schemeClr val="bg1">
              <a:lumMod val="5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latin typeface="Abadi" panose="020B0604020104020204" pitchFamily="34" charset="0"/>
              </a:rPr>
              <a:t>UTL Cert</a:t>
            </a:r>
          </a:p>
        </p:txBody>
      </p:sp>
      <p:sp>
        <p:nvSpPr>
          <p:cNvPr id="8" name="Rectangle 7">
            <a:extLst>
              <a:ext uri="{FF2B5EF4-FFF2-40B4-BE49-F238E27FC236}">
                <a16:creationId xmlns:a16="http://schemas.microsoft.com/office/drawing/2014/main" id="{067A94E6-B1B3-495C-AE9B-F7D41946D7C7}"/>
              </a:ext>
            </a:extLst>
          </p:cNvPr>
          <p:cNvSpPr/>
          <p:nvPr/>
        </p:nvSpPr>
        <p:spPr>
          <a:xfrm>
            <a:off x="10044328" y="1625406"/>
            <a:ext cx="1445074" cy="1290639"/>
          </a:xfrm>
          <a:prstGeom prst="rect">
            <a:avLst/>
          </a:prstGeom>
          <a:solidFill>
            <a:srgbClr val="86EC6E"/>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solidFill>
                  <a:schemeClr val="tx1"/>
                </a:solidFill>
                <a:latin typeface="Abadi" panose="020B0604020104020204" pitchFamily="34" charset="0"/>
              </a:rPr>
              <a:t>ENV Cert</a:t>
            </a:r>
          </a:p>
        </p:txBody>
      </p:sp>
      <p:sp>
        <p:nvSpPr>
          <p:cNvPr id="4" name="Rectangle 3">
            <a:extLst>
              <a:ext uri="{FF2B5EF4-FFF2-40B4-BE49-F238E27FC236}">
                <a16:creationId xmlns:a16="http://schemas.microsoft.com/office/drawing/2014/main" id="{4A32F96F-F394-C3BB-9180-FD3598C0D60D}"/>
              </a:ext>
            </a:extLst>
          </p:cNvPr>
          <p:cNvSpPr/>
          <p:nvPr/>
        </p:nvSpPr>
        <p:spPr>
          <a:xfrm>
            <a:off x="6324535" y="5213295"/>
            <a:ext cx="1445074" cy="10751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Abadi" panose="020B0604020104020204" pitchFamily="34" charset="0"/>
              </a:rPr>
              <a:t>Final Plans</a:t>
            </a:r>
          </a:p>
        </p:txBody>
      </p:sp>
    </p:spTree>
    <p:extLst>
      <p:ext uri="{BB962C8B-B14F-4D97-AF65-F5344CB8AC3E}">
        <p14:creationId xmlns:p14="http://schemas.microsoft.com/office/powerpoint/2010/main" val="29929932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arn(inVertical)">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12" grpId="0" animBg="1"/>
      <p:bldP spid="9" grpId="0" animBg="1"/>
      <p:bldP spid="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   Construction Authorization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3200" dirty="0">
                <a:solidFill>
                  <a:srgbClr val="0070C0"/>
                </a:solidFill>
                <a:latin typeface="Abadi" panose="020B0604020104020204" pitchFamily="34" charset="0"/>
              </a:rPr>
              <a:t>What certification(s) is/are required for CST Authorization?</a:t>
            </a:r>
          </a:p>
          <a:p>
            <a:pPr marL="971550" lvl="1" indent="-514350">
              <a:buClr>
                <a:schemeClr val="tx1"/>
              </a:buClr>
              <a:buAutoNum type="alphaUcPeriod"/>
            </a:pPr>
            <a:r>
              <a:rPr lang="en-US" sz="3200" dirty="0">
                <a:solidFill>
                  <a:schemeClr val="tx1"/>
                </a:solidFill>
                <a:latin typeface="Abadi" panose="020B0604020104020204" pitchFamily="34" charset="0"/>
              </a:rPr>
              <a:t>2</a:t>
            </a:r>
            <a:r>
              <a:rPr lang="en-US" sz="3200" baseline="30000" dirty="0">
                <a:solidFill>
                  <a:schemeClr val="tx1"/>
                </a:solidFill>
                <a:latin typeface="Abadi" panose="020B0604020104020204" pitchFamily="34" charset="0"/>
              </a:rPr>
              <a:t>nd</a:t>
            </a:r>
            <a:r>
              <a:rPr lang="en-US" sz="3200" dirty="0">
                <a:solidFill>
                  <a:schemeClr val="tx1"/>
                </a:solidFill>
                <a:latin typeface="Abadi" panose="020B0604020104020204" pitchFamily="34" charset="0"/>
              </a:rPr>
              <a:t> Submission, ENV, ROW </a:t>
            </a:r>
          </a:p>
          <a:p>
            <a:pPr marL="971550" lvl="1" indent="-514350">
              <a:buClr>
                <a:schemeClr val="tx1"/>
              </a:buClr>
              <a:buAutoNum type="alphaUcPeriod"/>
            </a:pPr>
            <a:r>
              <a:rPr lang="en-US" sz="3200" dirty="0">
                <a:solidFill>
                  <a:schemeClr val="tx1"/>
                </a:solidFill>
                <a:latin typeface="Abadi" panose="020B0604020104020204" pitchFamily="34" charset="0"/>
              </a:rPr>
              <a:t>UTL, Lockdown Plans, ROW</a:t>
            </a:r>
          </a:p>
          <a:p>
            <a:pPr marL="971550" lvl="1" indent="-514350">
              <a:buClr>
                <a:schemeClr val="tx1"/>
              </a:buClr>
              <a:buAutoNum type="alphaUcPeriod"/>
            </a:pPr>
            <a:r>
              <a:rPr lang="en-US" sz="3200" dirty="0">
                <a:solidFill>
                  <a:schemeClr val="tx1"/>
                </a:solidFill>
                <a:latin typeface="Abadi" panose="020B0604020104020204" pitchFamily="34" charset="0"/>
              </a:rPr>
              <a:t>ENV only</a:t>
            </a:r>
          </a:p>
          <a:p>
            <a:pPr marL="971550" lvl="1" indent="-514350">
              <a:buClr>
                <a:schemeClr val="tx1"/>
              </a:buClr>
              <a:buAutoNum type="alphaUcPeriod"/>
            </a:pPr>
            <a:r>
              <a:rPr lang="en-US" sz="3200" dirty="0">
                <a:solidFill>
                  <a:schemeClr val="tx1"/>
                </a:solidFill>
                <a:latin typeface="Abadi" panose="020B0604020104020204" pitchFamily="34" charset="0"/>
              </a:rPr>
              <a:t>ENV, UTL, ROW</a:t>
            </a:r>
          </a:p>
          <a:p>
            <a:pPr marL="457200" lvl="1" indent="0">
              <a:buNone/>
            </a:pPr>
            <a:endParaRPr lang="en-US" sz="3200" dirty="0">
              <a:solidFill>
                <a:schemeClr val="tx1"/>
              </a:solidFill>
              <a:latin typeface="Abadi" panose="020B0604020104020204" pitchFamily="34" charset="0"/>
            </a:endParaRPr>
          </a:p>
          <a:p>
            <a:pPr lvl="1"/>
            <a:endParaRPr lang="en-US" sz="3200" dirty="0">
              <a:solidFill>
                <a:schemeClr val="tx1"/>
              </a:solidFill>
              <a:latin typeface="Abadi" panose="020B0604020104020204" pitchFamily="34" charset="0"/>
            </a:endParaRPr>
          </a:p>
          <a:p>
            <a:pPr lvl="1"/>
            <a:endParaRPr lang="en-US" sz="3200" dirty="0">
              <a:solidFill>
                <a:schemeClr val="tx1"/>
              </a:solidFill>
              <a:latin typeface="Abadi" panose="020B0604020104020204" pitchFamily="34" charset="0"/>
            </a:endParaRPr>
          </a:p>
          <a:p>
            <a:pPr marL="457200" lvl="1" indent="0">
              <a:buNone/>
            </a:pPr>
            <a:endParaRPr lang="en-US" sz="3200" dirty="0">
              <a:solidFill>
                <a:schemeClr val="tx1"/>
              </a:solidFill>
              <a:latin typeface="Abadi" panose="020B0604020104020204" pitchFamily="34" charset="0"/>
            </a:endParaRPr>
          </a:p>
          <a:p>
            <a:pPr marL="0" indent="0">
              <a:buNone/>
            </a:pPr>
            <a:endParaRPr lang="en-US" sz="3200" dirty="0"/>
          </a:p>
          <a:p>
            <a:pPr marL="457200" lvl="1" indent="0">
              <a:buNone/>
            </a:pPr>
            <a:endParaRPr lang="en-US" sz="3200" dirty="0"/>
          </a:p>
        </p:txBody>
      </p:sp>
      <p:pic>
        <p:nvPicPr>
          <p:cNvPr id="4" name="Graphic 3" descr="Classroom with solid fill">
            <a:extLst>
              <a:ext uri="{FF2B5EF4-FFF2-40B4-BE49-F238E27FC236}">
                <a16:creationId xmlns:a16="http://schemas.microsoft.com/office/drawing/2014/main" id="{5F212587-7953-0FAE-4F86-C9E8A22DF1FE}"/>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95401" y="1176865"/>
            <a:ext cx="914400" cy="914400"/>
          </a:xfrm>
          <a:prstGeom prst="rect">
            <a:avLst/>
          </a:prstGeom>
        </p:spPr>
      </p:pic>
    </p:spTree>
    <p:extLst>
      <p:ext uri="{BB962C8B-B14F-4D97-AF65-F5344CB8AC3E}">
        <p14:creationId xmlns:p14="http://schemas.microsoft.com/office/powerpoint/2010/main" val="2155806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    Construction Authorization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3200" dirty="0">
                <a:solidFill>
                  <a:srgbClr val="0070C0"/>
                </a:solidFill>
                <a:latin typeface="Abadi" panose="020B0604020104020204" pitchFamily="34" charset="0"/>
              </a:rPr>
              <a:t>Which item is NOT needed to authorize the CST funds?</a:t>
            </a:r>
          </a:p>
          <a:p>
            <a:pPr marL="971550" lvl="1" indent="-514350">
              <a:buClr>
                <a:schemeClr val="tx1"/>
              </a:buClr>
              <a:buFont typeface="+mj-lt"/>
              <a:buAutoNum type="alphaUcPeriod"/>
            </a:pPr>
            <a:r>
              <a:rPr lang="en-US" sz="3200" dirty="0">
                <a:solidFill>
                  <a:schemeClr val="tx1"/>
                </a:solidFill>
                <a:latin typeface="Abadi" panose="020B0604020104020204" pitchFamily="34" charset="0"/>
              </a:rPr>
              <a:t>Certifications</a:t>
            </a:r>
          </a:p>
          <a:p>
            <a:pPr marL="971550" lvl="1" indent="-514350">
              <a:buClr>
                <a:schemeClr val="tx1"/>
              </a:buClr>
              <a:buFont typeface="+mj-lt"/>
              <a:buAutoNum type="alphaUcPeriod"/>
            </a:pPr>
            <a:r>
              <a:rPr lang="en-US" sz="3200" dirty="0">
                <a:solidFill>
                  <a:schemeClr val="tx1"/>
                </a:solidFill>
                <a:latin typeface="Abadi" panose="020B0604020104020204" pitchFamily="34" charset="0"/>
              </a:rPr>
              <a:t>Detailed ROW Cost Estimate</a:t>
            </a:r>
          </a:p>
          <a:p>
            <a:pPr marL="971550" lvl="1" indent="-514350">
              <a:buClr>
                <a:schemeClr val="tx1"/>
              </a:buClr>
              <a:buFont typeface="+mj-lt"/>
              <a:buAutoNum type="alphaUcPeriod"/>
            </a:pPr>
            <a:r>
              <a:rPr lang="en-US" sz="3200" dirty="0">
                <a:solidFill>
                  <a:schemeClr val="tx1"/>
                </a:solidFill>
                <a:latin typeface="Abadi" panose="020B0604020104020204" pitchFamily="34" charset="0"/>
              </a:rPr>
              <a:t>Final Plans</a:t>
            </a:r>
          </a:p>
          <a:p>
            <a:pPr marL="971550" lvl="1" indent="-514350">
              <a:buClr>
                <a:schemeClr val="tx1"/>
              </a:buClr>
              <a:buFont typeface="+mj-lt"/>
              <a:buAutoNum type="alphaUcPeriod"/>
            </a:pPr>
            <a:r>
              <a:rPr lang="en-US" sz="3200" dirty="0">
                <a:solidFill>
                  <a:schemeClr val="tx1"/>
                </a:solidFill>
                <a:latin typeface="Abadi" panose="020B0604020104020204" pitchFamily="34" charset="0"/>
              </a:rPr>
              <a:t>Detailed Engineer’s Cost Estimate</a:t>
            </a:r>
          </a:p>
          <a:p>
            <a:pPr lvl="1"/>
            <a:endParaRPr lang="en-US" sz="3200" dirty="0">
              <a:solidFill>
                <a:schemeClr val="tx1"/>
              </a:solidFill>
              <a:latin typeface="Abadi" panose="020B0604020104020204" pitchFamily="34" charset="0"/>
            </a:endParaRPr>
          </a:p>
          <a:p>
            <a:pPr lvl="1"/>
            <a:endParaRPr lang="en-US" sz="3200" dirty="0">
              <a:solidFill>
                <a:schemeClr val="tx1"/>
              </a:solidFill>
              <a:latin typeface="Abadi" panose="020B0604020104020204" pitchFamily="34" charset="0"/>
            </a:endParaRPr>
          </a:p>
          <a:p>
            <a:pPr marL="457200" lvl="1" indent="0">
              <a:buNone/>
            </a:pPr>
            <a:endParaRPr lang="en-US" sz="3200" dirty="0">
              <a:solidFill>
                <a:schemeClr val="tx1"/>
              </a:solidFill>
              <a:latin typeface="Abadi" panose="020B0604020104020204" pitchFamily="34" charset="0"/>
            </a:endParaRPr>
          </a:p>
          <a:p>
            <a:pPr marL="0" indent="0">
              <a:buNone/>
            </a:pPr>
            <a:endParaRPr lang="en-US" sz="3200" dirty="0"/>
          </a:p>
          <a:p>
            <a:pPr marL="457200" lvl="1" indent="0">
              <a:buNone/>
            </a:pPr>
            <a:endParaRPr lang="en-US" sz="3200" dirty="0"/>
          </a:p>
        </p:txBody>
      </p:sp>
      <p:pic>
        <p:nvPicPr>
          <p:cNvPr id="4" name="Graphic 3" descr="Classroom with solid fill">
            <a:extLst>
              <a:ext uri="{FF2B5EF4-FFF2-40B4-BE49-F238E27FC236}">
                <a16:creationId xmlns:a16="http://schemas.microsoft.com/office/drawing/2014/main" id="{80A90BD3-7E33-CA6E-F498-82357159E180}"/>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95401" y="1176865"/>
            <a:ext cx="914400" cy="914400"/>
          </a:xfrm>
          <a:prstGeom prst="rect">
            <a:avLst/>
          </a:prstGeom>
        </p:spPr>
      </p:pic>
    </p:spTree>
    <p:extLst>
      <p:ext uri="{BB962C8B-B14F-4D97-AF65-F5344CB8AC3E}">
        <p14:creationId xmlns:p14="http://schemas.microsoft.com/office/powerpoint/2010/main" val="3342480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3">
                                            <p:txEl>
                                              <p:pRg st="2" end="2"/>
                                            </p:txEl>
                                          </p:spTgt>
                                        </p:tgtEl>
                                        <p:attrNameLst>
                                          <p:attrName>style.color</p:attrName>
                                        </p:attrNameLst>
                                      </p:cBhvr>
                                      <p:to>
                                        <a:schemeClr val="accent2"/>
                                      </p:to>
                                    </p:animClr>
                                    <p:animClr clrSpc="rgb" dir="cw">
                                      <p:cBhvr>
                                        <p:cTn id="7" dur="500" fill="hold"/>
                                        <p:tgtEl>
                                          <p:spTgt spid="3">
                                            <p:txEl>
                                              <p:pRg st="2" end="2"/>
                                            </p:txEl>
                                          </p:spTgt>
                                        </p:tgtEl>
                                        <p:attrNameLst>
                                          <p:attrName>fillcolor</p:attrName>
                                        </p:attrNameLst>
                                      </p:cBhvr>
                                      <p:to>
                                        <a:schemeClr val="accent2"/>
                                      </p:to>
                                    </p:animClr>
                                    <p:set>
                                      <p:cBhvr>
                                        <p:cTn id="8" dur="500" fill="hold"/>
                                        <p:tgtEl>
                                          <p:spTgt spid="3">
                                            <p:txEl>
                                              <p:pRg st="2" end="2"/>
                                            </p:txEl>
                                          </p:spTgt>
                                        </p:tgtEl>
                                        <p:attrNameLst>
                                          <p:attrName>fill.type</p:attrName>
                                        </p:attrNameLst>
                                      </p:cBhvr>
                                      <p:to>
                                        <p:strVal val="solid"/>
                                      </p:to>
                                    </p:set>
                                    <p:set>
                                      <p:cBhvr>
                                        <p:cTn id="9" dur="500" fill="hold"/>
                                        <p:tgtEl>
                                          <p:spTgt spid="3">
                                            <p:txEl>
                                              <p:pRg st="2" end="2"/>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xfrm>
            <a:off x="1098369" y="996299"/>
            <a:ext cx="9995261" cy="1303867"/>
          </a:xfrm>
        </p:spPr>
        <p:txBody>
          <a:bodyPr>
            <a:normAutofit/>
          </a:bodyPr>
          <a:lstStyle/>
          <a:p>
            <a:r>
              <a:rPr lang="en-US" dirty="0">
                <a:latin typeface="Abadi" panose="020B0604020104020204" pitchFamily="34" charset="0"/>
              </a:rPr>
              <a:t>Final Design Phase</a:t>
            </a:r>
          </a:p>
        </p:txBody>
      </p:sp>
      <p:sp>
        <p:nvSpPr>
          <p:cNvPr id="7" name="TextBox 6">
            <a:extLst>
              <a:ext uri="{FF2B5EF4-FFF2-40B4-BE49-F238E27FC236}">
                <a16:creationId xmlns:a16="http://schemas.microsoft.com/office/drawing/2014/main" id="{C05E2D94-63B4-405E-A020-F53B107089F9}"/>
              </a:ext>
            </a:extLst>
          </p:cNvPr>
          <p:cNvSpPr txBox="1"/>
          <p:nvPr/>
        </p:nvSpPr>
        <p:spPr>
          <a:xfrm>
            <a:off x="10146613" y="6479966"/>
            <a:ext cx="2575249" cy="369332"/>
          </a:xfrm>
          <a:prstGeom prst="rect">
            <a:avLst/>
          </a:prstGeom>
          <a:noFill/>
        </p:spPr>
        <p:txBody>
          <a:bodyPr wrap="square" rtlCol="0">
            <a:spAutoFit/>
          </a:bodyPr>
          <a:lstStyle/>
          <a:p>
            <a:r>
              <a:rPr lang="en-US" dirty="0">
                <a:latin typeface="Abadi" panose="020B0604020104020204" pitchFamily="34" charset="0"/>
              </a:rPr>
              <a:t>PDP Section 7</a:t>
            </a:r>
          </a:p>
        </p:txBody>
      </p:sp>
      <p:grpSp>
        <p:nvGrpSpPr>
          <p:cNvPr id="12" name="Group 11">
            <a:extLst>
              <a:ext uri="{FF2B5EF4-FFF2-40B4-BE49-F238E27FC236}">
                <a16:creationId xmlns:a16="http://schemas.microsoft.com/office/drawing/2014/main" id="{7CDC1A49-AFA3-77B4-AFCD-90D86DF89FC1}"/>
              </a:ext>
            </a:extLst>
          </p:cNvPr>
          <p:cNvGrpSpPr/>
          <p:nvPr/>
        </p:nvGrpSpPr>
        <p:grpSpPr>
          <a:xfrm>
            <a:off x="1537474" y="2685321"/>
            <a:ext cx="2143125" cy="3409490"/>
            <a:chOff x="1142986" y="2622324"/>
            <a:chExt cx="2143125" cy="3409490"/>
          </a:xfrm>
        </p:grpSpPr>
        <p:sp>
          <p:nvSpPr>
            <p:cNvPr id="13" name="Rectangle: Rounded Corners 12">
              <a:extLst>
                <a:ext uri="{FF2B5EF4-FFF2-40B4-BE49-F238E27FC236}">
                  <a16:creationId xmlns:a16="http://schemas.microsoft.com/office/drawing/2014/main" id="{DDFB557E-8676-BD75-B014-D885C3753952}"/>
                </a:ext>
              </a:extLst>
            </p:cNvPr>
            <p:cNvSpPr/>
            <p:nvPr/>
          </p:nvSpPr>
          <p:spPr>
            <a:xfrm>
              <a:off x="1600200" y="2622324"/>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427F41B6-5B7F-63E8-ED57-4B079ED0F011}"/>
                </a:ext>
              </a:extLst>
            </p:cNvPr>
            <p:cNvSpPr txBox="1"/>
            <p:nvPr/>
          </p:nvSpPr>
          <p:spPr>
            <a:xfrm>
              <a:off x="1142986" y="4215932"/>
              <a:ext cx="2143125" cy="1815882"/>
            </a:xfrm>
            <a:prstGeom prst="rect">
              <a:avLst/>
            </a:prstGeom>
            <a:noFill/>
          </p:spPr>
          <p:txBody>
            <a:bodyPr wrap="square" rtlCol="0">
              <a:spAutoFit/>
            </a:bodyPr>
            <a:lstStyle/>
            <a:p>
              <a:pPr algn="ctr"/>
              <a:r>
                <a:rPr lang="en-US" sz="2800" dirty="0">
                  <a:latin typeface="Abadi" panose="020B0604020104020204" pitchFamily="34" charset="0"/>
                </a:rPr>
                <a:t>Federal $ Must </a:t>
              </a:r>
            </a:p>
            <a:p>
              <a:pPr algn="ctr"/>
              <a:r>
                <a:rPr lang="en-US" sz="2800" dirty="0">
                  <a:latin typeface="Abadi" panose="020B0604020104020204" pitchFamily="34" charset="0"/>
                </a:rPr>
                <a:t>Follow </a:t>
              </a:r>
            </a:p>
            <a:p>
              <a:pPr algn="ctr"/>
              <a:r>
                <a:rPr lang="en-US" sz="2800" dirty="0">
                  <a:latin typeface="Abadi" panose="020B0604020104020204" pitchFamily="34" charset="0"/>
                </a:rPr>
                <a:t>PDP</a:t>
              </a:r>
            </a:p>
          </p:txBody>
        </p:sp>
        <p:grpSp>
          <p:nvGrpSpPr>
            <p:cNvPr id="15" name="Group 14">
              <a:extLst>
                <a:ext uri="{FF2B5EF4-FFF2-40B4-BE49-F238E27FC236}">
                  <a16:creationId xmlns:a16="http://schemas.microsoft.com/office/drawing/2014/main" id="{4AD786CF-ABF4-D79D-6A22-77AD89527246}"/>
                </a:ext>
              </a:extLst>
            </p:cNvPr>
            <p:cNvGrpSpPr/>
            <p:nvPr/>
          </p:nvGrpSpPr>
          <p:grpSpPr>
            <a:xfrm>
              <a:off x="1614483" y="2694955"/>
              <a:ext cx="992985" cy="1153033"/>
              <a:chOff x="1614483" y="2694955"/>
              <a:chExt cx="992985" cy="1153033"/>
            </a:xfrm>
          </p:grpSpPr>
          <p:grpSp>
            <p:nvGrpSpPr>
              <p:cNvPr id="16" name="Group 15">
                <a:extLst>
                  <a:ext uri="{FF2B5EF4-FFF2-40B4-BE49-F238E27FC236}">
                    <a16:creationId xmlns:a16="http://schemas.microsoft.com/office/drawing/2014/main" id="{1538ACE1-DE80-9D67-04B0-6D933EF89F23}"/>
                  </a:ext>
                </a:extLst>
              </p:cNvPr>
              <p:cNvGrpSpPr/>
              <p:nvPr/>
            </p:nvGrpSpPr>
            <p:grpSpPr>
              <a:xfrm>
                <a:off x="1707354" y="2755144"/>
                <a:ext cx="900114" cy="1038225"/>
                <a:chOff x="1743075" y="2590800"/>
                <a:chExt cx="900114" cy="1038225"/>
              </a:xfrm>
            </p:grpSpPr>
            <p:cxnSp>
              <p:nvCxnSpPr>
                <p:cNvPr id="20" name="Straight Connector 19">
                  <a:extLst>
                    <a:ext uri="{FF2B5EF4-FFF2-40B4-BE49-F238E27FC236}">
                      <a16:creationId xmlns:a16="http://schemas.microsoft.com/office/drawing/2014/main" id="{B78A4E72-7C34-E079-BC86-1BF133D5708E}"/>
                    </a:ext>
                  </a:extLst>
                </p:cNvPr>
                <p:cNvCxnSpPr>
                  <a:cxnSpLocks/>
                </p:cNvCxnSpPr>
                <p:nvPr/>
              </p:nvCxnSpPr>
              <p:spPr>
                <a:xfrm>
                  <a:off x="1743075" y="3629025"/>
                  <a:ext cx="300038"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D7A97F2-ABE6-B736-4D77-78D33E316E01}"/>
                    </a:ext>
                  </a:extLst>
                </p:cNvPr>
                <p:cNvCxnSpPr>
                  <a:cxnSpLocks/>
                </p:cNvCxnSpPr>
                <p:nvPr/>
              </p:nvCxnSpPr>
              <p:spPr>
                <a:xfrm>
                  <a:off x="2043113" y="3295650"/>
                  <a:ext cx="300038"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71787A68-2842-FAE8-1FA2-7D54F77ED7BC}"/>
                    </a:ext>
                  </a:extLst>
                </p:cNvPr>
                <p:cNvCxnSpPr>
                  <a:cxnSpLocks/>
                </p:cNvCxnSpPr>
                <p:nvPr/>
              </p:nvCxnSpPr>
              <p:spPr>
                <a:xfrm>
                  <a:off x="2343151" y="2943225"/>
                  <a:ext cx="300038"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4BD08A9-CA4A-28F8-0878-12A7A038565A}"/>
                    </a:ext>
                  </a:extLst>
                </p:cNvPr>
                <p:cNvCxnSpPr>
                  <a:cxnSpLocks/>
                </p:cNvCxnSpPr>
                <p:nvPr/>
              </p:nvCxnSpPr>
              <p:spPr>
                <a:xfrm flipV="1">
                  <a:off x="2043113" y="3276600"/>
                  <a:ext cx="0" cy="352425"/>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BB49BA1-5B77-7499-E2EC-2283FC1FD1E0}"/>
                    </a:ext>
                  </a:extLst>
                </p:cNvPr>
                <p:cNvCxnSpPr>
                  <a:cxnSpLocks/>
                </p:cNvCxnSpPr>
                <p:nvPr/>
              </p:nvCxnSpPr>
              <p:spPr>
                <a:xfrm flipV="1">
                  <a:off x="2343151" y="2943225"/>
                  <a:ext cx="0" cy="352425"/>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9C9EEFDB-0F2F-F2DD-5CC7-1CE308A9F7FC}"/>
                    </a:ext>
                  </a:extLst>
                </p:cNvPr>
                <p:cNvCxnSpPr>
                  <a:cxnSpLocks/>
                </p:cNvCxnSpPr>
                <p:nvPr/>
              </p:nvCxnSpPr>
              <p:spPr>
                <a:xfrm flipV="1">
                  <a:off x="2643189" y="2590800"/>
                  <a:ext cx="0" cy="352425"/>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TextBox 16">
                <a:extLst>
                  <a:ext uri="{FF2B5EF4-FFF2-40B4-BE49-F238E27FC236}">
                    <a16:creationId xmlns:a16="http://schemas.microsoft.com/office/drawing/2014/main" id="{22352AA9-3804-B467-3E33-B31998736578}"/>
                  </a:ext>
                </a:extLst>
              </p:cNvPr>
              <p:cNvSpPr txBox="1"/>
              <p:nvPr/>
            </p:nvSpPr>
            <p:spPr>
              <a:xfrm>
                <a:off x="1614483" y="3386323"/>
                <a:ext cx="300033" cy="461665"/>
              </a:xfrm>
              <a:prstGeom prst="rect">
                <a:avLst/>
              </a:prstGeom>
              <a:noFill/>
            </p:spPr>
            <p:txBody>
              <a:bodyPr wrap="square" rtlCol="0">
                <a:spAutoFit/>
              </a:bodyPr>
              <a:lstStyle/>
              <a:p>
                <a:r>
                  <a:rPr lang="en-US" sz="2400" b="1" dirty="0">
                    <a:solidFill>
                      <a:schemeClr val="bg1"/>
                    </a:solidFill>
                    <a:latin typeface="Abadi" panose="020B0604020104020204" pitchFamily="34" charset="0"/>
                  </a:rPr>
                  <a:t>P</a:t>
                </a:r>
              </a:p>
            </p:txBody>
          </p:sp>
          <p:sp>
            <p:nvSpPr>
              <p:cNvPr id="18" name="TextBox 17">
                <a:extLst>
                  <a:ext uri="{FF2B5EF4-FFF2-40B4-BE49-F238E27FC236}">
                    <a16:creationId xmlns:a16="http://schemas.microsoft.com/office/drawing/2014/main" id="{265824D7-2F74-35AA-196E-89DD1C2EE5E5}"/>
                  </a:ext>
                </a:extLst>
              </p:cNvPr>
              <p:cNvSpPr txBox="1"/>
              <p:nvPr/>
            </p:nvSpPr>
            <p:spPr>
              <a:xfrm>
                <a:off x="1914516" y="3037431"/>
                <a:ext cx="300033" cy="461665"/>
              </a:xfrm>
              <a:prstGeom prst="rect">
                <a:avLst/>
              </a:prstGeom>
              <a:noFill/>
            </p:spPr>
            <p:txBody>
              <a:bodyPr wrap="square" rtlCol="0">
                <a:spAutoFit/>
              </a:bodyPr>
              <a:lstStyle/>
              <a:p>
                <a:r>
                  <a:rPr lang="en-US" sz="2400" b="1" dirty="0">
                    <a:solidFill>
                      <a:schemeClr val="bg1"/>
                    </a:solidFill>
                    <a:latin typeface="Abadi" panose="020B0604020104020204" pitchFamily="34" charset="0"/>
                  </a:rPr>
                  <a:t>D</a:t>
                </a:r>
              </a:p>
            </p:txBody>
          </p:sp>
          <p:sp>
            <p:nvSpPr>
              <p:cNvPr id="19" name="TextBox 18">
                <a:extLst>
                  <a:ext uri="{FF2B5EF4-FFF2-40B4-BE49-F238E27FC236}">
                    <a16:creationId xmlns:a16="http://schemas.microsoft.com/office/drawing/2014/main" id="{32F39BF9-5C17-28EB-8346-6B60F91B04EC}"/>
                  </a:ext>
                </a:extLst>
              </p:cNvPr>
              <p:cNvSpPr txBox="1"/>
              <p:nvPr/>
            </p:nvSpPr>
            <p:spPr>
              <a:xfrm>
                <a:off x="2260989" y="2694955"/>
                <a:ext cx="300033" cy="461665"/>
              </a:xfrm>
              <a:prstGeom prst="rect">
                <a:avLst/>
              </a:prstGeom>
              <a:noFill/>
            </p:spPr>
            <p:txBody>
              <a:bodyPr wrap="square" rtlCol="0">
                <a:spAutoFit/>
              </a:bodyPr>
              <a:lstStyle/>
              <a:p>
                <a:r>
                  <a:rPr lang="en-US" sz="2400" b="1" dirty="0">
                    <a:solidFill>
                      <a:schemeClr val="bg1"/>
                    </a:solidFill>
                    <a:latin typeface="Abadi" panose="020B0604020104020204" pitchFamily="34" charset="0"/>
                  </a:rPr>
                  <a:t>P</a:t>
                </a:r>
              </a:p>
            </p:txBody>
          </p:sp>
        </p:grpSp>
      </p:grpSp>
      <p:grpSp>
        <p:nvGrpSpPr>
          <p:cNvPr id="29" name="Group 28">
            <a:extLst>
              <a:ext uri="{FF2B5EF4-FFF2-40B4-BE49-F238E27FC236}">
                <a16:creationId xmlns:a16="http://schemas.microsoft.com/office/drawing/2014/main" id="{4FAD6D55-0828-5683-E629-F9C4A9EF2434}"/>
              </a:ext>
            </a:extLst>
          </p:cNvPr>
          <p:cNvGrpSpPr/>
          <p:nvPr/>
        </p:nvGrpSpPr>
        <p:grpSpPr>
          <a:xfrm>
            <a:off x="5135569" y="2818141"/>
            <a:ext cx="2143125" cy="2853417"/>
            <a:chOff x="4824365" y="2530169"/>
            <a:chExt cx="2143125" cy="2853417"/>
          </a:xfrm>
        </p:grpSpPr>
        <p:grpSp>
          <p:nvGrpSpPr>
            <p:cNvPr id="30" name="Group 29">
              <a:extLst>
                <a:ext uri="{FF2B5EF4-FFF2-40B4-BE49-F238E27FC236}">
                  <a16:creationId xmlns:a16="http://schemas.microsoft.com/office/drawing/2014/main" id="{D815488B-442B-A43E-C29D-85BD1882B090}"/>
                </a:ext>
              </a:extLst>
            </p:cNvPr>
            <p:cNvGrpSpPr/>
            <p:nvPr/>
          </p:nvGrpSpPr>
          <p:grpSpPr>
            <a:xfrm>
              <a:off x="4824365" y="2530169"/>
              <a:ext cx="2143125" cy="2853417"/>
              <a:chOff x="6830617" y="2704435"/>
              <a:chExt cx="2143125" cy="2853417"/>
            </a:xfrm>
          </p:grpSpPr>
          <p:sp>
            <p:nvSpPr>
              <p:cNvPr id="32" name="Rectangle: Rounded Corners 31">
                <a:extLst>
                  <a:ext uri="{FF2B5EF4-FFF2-40B4-BE49-F238E27FC236}">
                    <a16:creationId xmlns:a16="http://schemas.microsoft.com/office/drawing/2014/main" id="{6779915E-5D46-9D4C-FEA8-473514B23D37}"/>
                  </a:ext>
                </a:extLst>
              </p:cNvPr>
              <p:cNvSpPr/>
              <p:nvPr/>
            </p:nvSpPr>
            <p:spPr>
              <a:xfrm>
                <a:off x="7266388" y="2704435"/>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33" name="TextBox 32">
                <a:extLst>
                  <a:ext uri="{FF2B5EF4-FFF2-40B4-BE49-F238E27FC236}">
                    <a16:creationId xmlns:a16="http://schemas.microsoft.com/office/drawing/2014/main" id="{B0BAE00B-15C1-084A-BC0C-E942F5BFFE40}"/>
                  </a:ext>
                </a:extLst>
              </p:cNvPr>
              <p:cNvSpPr txBox="1"/>
              <p:nvPr/>
            </p:nvSpPr>
            <p:spPr>
              <a:xfrm>
                <a:off x="6830617" y="4172857"/>
                <a:ext cx="2143125" cy="1384995"/>
              </a:xfrm>
              <a:prstGeom prst="rect">
                <a:avLst/>
              </a:prstGeom>
              <a:noFill/>
            </p:spPr>
            <p:txBody>
              <a:bodyPr wrap="square" rtlCol="0">
                <a:spAutoFit/>
              </a:bodyPr>
              <a:lstStyle/>
              <a:p>
                <a:pPr algn="ctr"/>
                <a:r>
                  <a:rPr lang="en-US" sz="2800" dirty="0">
                    <a:latin typeface="Abadi" panose="020B0604020104020204" pitchFamily="34" charset="0"/>
                  </a:rPr>
                  <a:t>Begins after PFPR Report is Accepted</a:t>
                </a:r>
              </a:p>
            </p:txBody>
          </p:sp>
        </p:grpSp>
        <p:pic>
          <p:nvPicPr>
            <p:cNvPr id="31" name="Graphic 30">
              <a:extLst>
                <a:ext uri="{FF2B5EF4-FFF2-40B4-BE49-F238E27FC236}">
                  <a16:creationId xmlns:a16="http://schemas.microsoft.com/office/drawing/2014/main" id="{F679116A-DF71-4789-BA50-38DD2E8CF4A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42334" y="2700812"/>
              <a:ext cx="1107189" cy="968790"/>
            </a:xfrm>
            <a:prstGeom prst="rect">
              <a:avLst/>
            </a:prstGeom>
          </p:spPr>
        </p:pic>
      </p:grpSp>
      <p:grpSp>
        <p:nvGrpSpPr>
          <p:cNvPr id="34" name="Group 33">
            <a:extLst>
              <a:ext uri="{FF2B5EF4-FFF2-40B4-BE49-F238E27FC236}">
                <a16:creationId xmlns:a16="http://schemas.microsoft.com/office/drawing/2014/main" id="{E0F3528C-7DA8-B56D-08F0-D68BDEAF6CDC}"/>
              </a:ext>
            </a:extLst>
          </p:cNvPr>
          <p:cNvGrpSpPr/>
          <p:nvPr/>
        </p:nvGrpSpPr>
        <p:grpSpPr>
          <a:xfrm>
            <a:off x="8521857" y="2735378"/>
            <a:ext cx="2143125" cy="3359433"/>
            <a:chOff x="8415318" y="2743912"/>
            <a:chExt cx="2143125" cy="3359433"/>
          </a:xfrm>
        </p:grpSpPr>
        <p:sp>
          <p:nvSpPr>
            <p:cNvPr id="35" name="Rectangle: Rounded Corners 34">
              <a:extLst>
                <a:ext uri="{FF2B5EF4-FFF2-40B4-BE49-F238E27FC236}">
                  <a16:creationId xmlns:a16="http://schemas.microsoft.com/office/drawing/2014/main" id="{2033EBD7-D9D8-2B5E-C0E0-CB4C5C16AAC5}"/>
                </a:ext>
              </a:extLst>
            </p:cNvPr>
            <p:cNvSpPr/>
            <p:nvPr/>
          </p:nvSpPr>
          <p:spPr>
            <a:xfrm>
              <a:off x="8851088" y="2743912"/>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36" name="TextBox 35">
              <a:extLst>
                <a:ext uri="{FF2B5EF4-FFF2-40B4-BE49-F238E27FC236}">
                  <a16:creationId xmlns:a16="http://schemas.microsoft.com/office/drawing/2014/main" id="{B10CB967-4DF5-FFB5-9725-EFC79B19F8B5}"/>
                </a:ext>
              </a:extLst>
            </p:cNvPr>
            <p:cNvSpPr txBox="1"/>
            <p:nvPr/>
          </p:nvSpPr>
          <p:spPr>
            <a:xfrm>
              <a:off x="8415318" y="4287463"/>
              <a:ext cx="2143125" cy="1815882"/>
            </a:xfrm>
            <a:prstGeom prst="rect">
              <a:avLst/>
            </a:prstGeom>
            <a:noFill/>
          </p:spPr>
          <p:txBody>
            <a:bodyPr wrap="square" rtlCol="0">
              <a:spAutoFit/>
            </a:bodyPr>
            <a:lstStyle/>
            <a:p>
              <a:pPr algn="ctr"/>
              <a:r>
                <a:rPr lang="en-US" sz="2800" dirty="0">
                  <a:latin typeface="Abadi" panose="020B0604020104020204" pitchFamily="34" charset="0"/>
                </a:rPr>
                <a:t>Avoid changes to ROW plans (if possible)</a:t>
              </a:r>
            </a:p>
          </p:txBody>
        </p:sp>
        <p:pic>
          <p:nvPicPr>
            <p:cNvPr id="37" name="Graphic 36" descr="Blueprint with solid fill">
              <a:extLst>
                <a:ext uri="{FF2B5EF4-FFF2-40B4-BE49-F238E27FC236}">
                  <a16:creationId xmlns:a16="http://schemas.microsoft.com/office/drawing/2014/main" id="{BF45A67C-F754-C774-70E4-D41C893D1066}"/>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9008250" y="2923128"/>
              <a:ext cx="914400" cy="914400"/>
            </a:xfrm>
            <a:prstGeom prst="rect">
              <a:avLst/>
            </a:prstGeom>
          </p:spPr>
        </p:pic>
      </p:grpSp>
    </p:spTree>
    <p:extLst>
      <p:ext uri="{BB962C8B-B14F-4D97-AF65-F5344CB8AC3E}">
        <p14:creationId xmlns:p14="http://schemas.microsoft.com/office/powerpoint/2010/main" val="376303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A9E19-132D-4100-A470-18A1BBBCD828}"/>
              </a:ext>
            </a:extLst>
          </p:cNvPr>
          <p:cNvSpPr>
            <a:spLocks noGrp="1"/>
          </p:cNvSpPr>
          <p:nvPr>
            <p:ph type="title"/>
          </p:nvPr>
        </p:nvSpPr>
        <p:spPr>
          <a:xfrm>
            <a:off x="1295401" y="0"/>
            <a:ext cx="9601196" cy="6425852"/>
          </a:xfrm>
        </p:spPr>
        <p:txBody>
          <a:bodyPr>
            <a:normAutofit/>
          </a:bodyPr>
          <a:lstStyle/>
          <a:p>
            <a:r>
              <a:rPr lang="en-US" b="1" dirty="0"/>
              <a:t>What Is Needed If Plans Change After Final Plan Submission?</a:t>
            </a:r>
          </a:p>
        </p:txBody>
      </p:sp>
    </p:spTree>
    <p:extLst>
      <p:ext uri="{BB962C8B-B14F-4D97-AF65-F5344CB8AC3E}">
        <p14:creationId xmlns:p14="http://schemas.microsoft.com/office/powerpoint/2010/main" val="117513549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A9E19-132D-4100-A470-18A1BBBCD828}"/>
              </a:ext>
            </a:extLst>
          </p:cNvPr>
          <p:cNvSpPr>
            <a:spLocks noGrp="1"/>
          </p:cNvSpPr>
          <p:nvPr>
            <p:ph type="title"/>
          </p:nvPr>
        </p:nvSpPr>
        <p:spPr>
          <a:xfrm>
            <a:off x="1295401" y="982132"/>
            <a:ext cx="9601196" cy="1303867"/>
          </a:xfrm>
        </p:spPr>
        <p:txBody>
          <a:bodyPr>
            <a:normAutofit fontScale="90000"/>
          </a:bodyPr>
          <a:lstStyle/>
          <a:p>
            <a:r>
              <a:rPr lang="en-US" b="1" dirty="0">
                <a:latin typeface="Abadi" panose="020B0604020104020204" pitchFamily="34" charset="0"/>
              </a:rPr>
              <a:t>Plan Revisions: </a:t>
            </a:r>
            <a:br>
              <a:rPr lang="en-US" b="1" dirty="0">
                <a:latin typeface="Abadi" panose="020B0604020104020204" pitchFamily="34" charset="0"/>
              </a:rPr>
            </a:br>
            <a:r>
              <a:rPr lang="en-US" b="1" dirty="0">
                <a:latin typeface="Abadi" panose="020B0604020104020204" pitchFamily="34" charset="0"/>
              </a:rPr>
              <a:t>Revision, Amendment, and UOC</a:t>
            </a:r>
          </a:p>
        </p:txBody>
      </p:sp>
      <p:sp>
        <p:nvSpPr>
          <p:cNvPr id="3" name="Content Placeholder 2">
            <a:extLst>
              <a:ext uri="{FF2B5EF4-FFF2-40B4-BE49-F238E27FC236}">
                <a16:creationId xmlns:a16="http://schemas.microsoft.com/office/drawing/2014/main" id="{71486685-FEE4-4F0F-B6F0-2D0438BFC0E6}"/>
              </a:ext>
            </a:extLst>
          </p:cNvPr>
          <p:cNvSpPr>
            <a:spLocks noGrp="1"/>
          </p:cNvSpPr>
          <p:nvPr>
            <p:ph idx="1"/>
          </p:nvPr>
        </p:nvSpPr>
        <p:spPr>
          <a:xfrm>
            <a:off x="1295401" y="2556932"/>
            <a:ext cx="9601196" cy="4091294"/>
          </a:xfrm>
        </p:spPr>
        <p:txBody>
          <a:bodyPr>
            <a:normAutofit/>
          </a:bodyPr>
          <a:lstStyle/>
          <a:p>
            <a:r>
              <a:rPr lang="en-US" sz="2800" dirty="0">
                <a:latin typeface="Abadi" panose="020B0604020104020204" pitchFamily="34" charset="0"/>
              </a:rPr>
              <a:t>PM is responsible for submitting plan revisions after final plans have been submitted.</a:t>
            </a:r>
          </a:p>
          <a:p>
            <a:r>
              <a:rPr lang="en-US" sz="2800" dirty="0">
                <a:latin typeface="Abadi" panose="020B0604020104020204" pitchFamily="34" charset="0"/>
              </a:rPr>
              <a:t>There are 3 categories for revisions:</a:t>
            </a:r>
          </a:p>
          <a:p>
            <a:pPr lvl="1"/>
            <a:r>
              <a:rPr lang="en-US" sz="2800" dirty="0">
                <a:solidFill>
                  <a:srgbClr val="0070C0"/>
                </a:solidFill>
                <a:latin typeface="Abadi" panose="020B0604020104020204" pitchFamily="34" charset="0"/>
              </a:rPr>
              <a:t>Revision prior to Advertisement</a:t>
            </a:r>
          </a:p>
          <a:p>
            <a:pPr lvl="1"/>
            <a:r>
              <a:rPr lang="en-US" sz="2800" dirty="0">
                <a:solidFill>
                  <a:srgbClr val="7030A0"/>
                </a:solidFill>
                <a:latin typeface="Abadi" panose="020B0604020104020204" pitchFamily="34" charset="0"/>
              </a:rPr>
              <a:t>Revision by Amendment</a:t>
            </a:r>
          </a:p>
          <a:p>
            <a:pPr lvl="1"/>
            <a:r>
              <a:rPr lang="en-US" sz="2800" dirty="0">
                <a:solidFill>
                  <a:srgbClr val="00B050"/>
                </a:solidFill>
                <a:latin typeface="Abadi" panose="020B0604020104020204" pitchFamily="34" charset="0"/>
              </a:rPr>
              <a:t>Use on Construction (UOC) Revision</a:t>
            </a:r>
          </a:p>
        </p:txBody>
      </p:sp>
    </p:spTree>
    <p:extLst>
      <p:ext uri="{BB962C8B-B14F-4D97-AF65-F5344CB8AC3E}">
        <p14:creationId xmlns:p14="http://schemas.microsoft.com/office/powerpoint/2010/main" val="482145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1000"/>
                                  </p:stCondLst>
                                  <p:childTnLst>
                                    <p:set>
                                      <p:cBhvr>
                                        <p:cTn id="13" dur="1" fill="hold">
                                          <p:stCondLst>
                                            <p:cond delay="0"/>
                                          </p:stCondLst>
                                        </p:cTn>
                                        <p:tgtEl>
                                          <p:spTgt spid="3">
                                            <p:txEl>
                                              <p:pRg st="2" end="2"/>
                                            </p:txEl>
                                          </p:spTgt>
                                        </p:tgtEl>
                                        <p:attrNameLst>
                                          <p:attrName>style.visibility</p:attrName>
                                        </p:attrNameLst>
                                      </p:cBhvr>
                                      <p:to>
                                        <p:strVal val="visible"/>
                                      </p:to>
                                    </p:set>
                                  </p:childTnLst>
                                </p:cTn>
                              </p:par>
                            </p:childTnLst>
                          </p:cTn>
                        </p:par>
                        <p:par>
                          <p:cTn id="14" fill="hold">
                            <p:stCondLst>
                              <p:cond delay="1000"/>
                            </p:stCondLst>
                            <p:childTnLst>
                              <p:par>
                                <p:cTn id="15" presetID="1" presetClass="entr" presetSubtype="0" fill="hold" nodeType="afterEffect">
                                  <p:stCondLst>
                                    <p:cond delay="100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par>
                          <p:cTn id="17" fill="hold">
                            <p:stCondLst>
                              <p:cond delay="2000"/>
                            </p:stCondLst>
                            <p:childTnLst>
                              <p:par>
                                <p:cTn id="18" presetID="1" presetClass="entr" presetSubtype="0" fill="hold" nodeType="afterEffect">
                                  <p:stCondLst>
                                    <p:cond delay="1000"/>
                                  </p:stCondLst>
                                  <p:childTnLst>
                                    <p:set>
                                      <p:cBhvr>
                                        <p:cTn id="19"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A9E19-132D-4100-A470-18A1BBBCD828}"/>
              </a:ext>
            </a:extLst>
          </p:cNvPr>
          <p:cNvSpPr>
            <a:spLocks noGrp="1"/>
          </p:cNvSpPr>
          <p:nvPr>
            <p:ph type="title"/>
          </p:nvPr>
        </p:nvSpPr>
        <p:spPr>
          <a:xfrm>
            <a:off x="521746" y="34990"/>
            <a:ext cx="11148508" cy="1303867"/>
          </a:xfrm>
        </p:spPr>
        <p:txBody>
          <a:bodyPr>
            <a:normAutofit/>
          </a:bodyPr>
          <a:lstStyle/>
          <a:p>
            <a:r>
              <a:rPr lang="en-US" sz="3600" b="1" dirty="0">
                <a:latin typeface="Abadi" panose="020B0604020104020204" pitchFamily="34" charset="0"/>
              </a:rPr>
              <a:t>Plan Revisions: Revision, Amendment, and UOC</a:t>
            </a:r>
          </a:p>
        </p:txBody>
      </p:sp>
      <p:sp>
        <p:nvSpPr>
          <p:cNvPr id="3" name="Content Placeholder 2">
            <a:extLst>
              <a:ext uri="{FF2B5EF4-FFF2-40B4-BE49-F238E27FC236}">
                <a16:creationId xmlns:a16="http://schemas.microsoft.com/office/drawing/2014/main" id="{71486685-FEE4-4F0F-B6F0-2D0438BFC0E6}"/>
              </a:ext>
            </a:extLst>
          </p:cNvPr>
          <p:cNvSpPr>
            <a:spLocks noGrp="1"/>
          </p:cNvSpPr>
          <p:nvPr>
            <p:ph idx="1"/>
          </p:nvPr>
        </p:nvSpPr>
        <p:spPr>
          <a:xfrm>
            <a:off x="918476" y="3309542"/>
            <a:ext cx="9978121" cy="3633259"/>
          </a:xfrm>
        </p:spPr>
        <p:txBody>
          <a:bodyPr>
            <a:normAutofit/>
          </a:bodyPr>
          <a:lstStyle/>
          <a:p>
            <a:r>
              <a:rPr lang="en-US" sz="2800" b="1" dirty="0">
                <a:latin typeface="Abadi" panose="020B0604020104020204" pitchFamily="34" charset="0"/>
              </a:rPr>
              <a:t>Revision prior to Advertisement </a:t>
            </a:r>
            <a:r>
              <a:rPr lang="en-US" sz="2800" dirty="0">
                <a:latin typeface="Abadi" panose="020B0604020104020204" pitchFamily="34" charset="0"/>
              </a:rPr>
              <a:t>(to CBA)</a:t>
            </a:r>
          </a:p>
          <a:p>
            <a:pPr lvl="1"/>
            <a:r>
              <a:rPr lang="en-US" sz="2800" dirty="0">
                <a:latin typeface="Abadi" panose="020B0604020104020204" pitchFamily="34" charset="0"/>
              </a:rPr>
              <a:t>Changes to plans that are submitted no later than </a:t>
            </a:r>
            <a:r>
              <a:rPr lang="en-US" sz="2800" b="1" dirty="0">
                <a:solidFill>
                  <a:srgbClr val="FF0000"/>
                </a:solidFill>
                <a:latin typeface="Abadi" panose="020B0604020104020204" pitchFamily="34" charset="0"/>
              </a:rPr>
              <a:t>6.5 weeks prior to letting</a:t>
            </a:r>
          </a:p>
          <a:p>
            <a:pPr lvl="1"/>
            <a:r>
              <a:rPr lang="en-US" sz="2800" dirty="0">
                <a:latin typeface="Abadi" panose="020B0604020104020204" pitchFamily="34" charset="0"/>
              </a:rPr>
              <a:t>No later than 7.5 weeks prior to letting for PODI projects</a:t>
            </a:r>
          </a:p>
          <a:p>
            <a:endParaRPr lang="en-US" sz="2800" dirty="0"/>
          </a:p>
        </p:txBody>
      </p:sp>
      <p:sp>
        <p:nvSpPr>
          <p:cNvPr id="4" name="TextBox 3">
            <a:extLst>
              <a:ext uri="{FF2B5EF4-FFF2-40B4-BE49-F238E27FC236}">
                <a16:creationId xmlns:a16="http://schemas.microsoft.com/office/drawing/2014/main" id="{D501156E-EF21-472C-8913-32B8A0F3BD73}"/>
              </a:ext>
            </a:extLst>
          </p:cNvPr>
          <p:cNvSpPr txBox="1"/>
          <p:nvPr/>
        </p:nvSpPr>
        <p:spPr>
          <a:xfrm>
            <a:off x="7992515" y="6445208"/>
            <a:ext cx="4076250" cy="369332"/>
          </a:xfrm>
          <a:prstGeom prst="rect">
            <a:avLst/>
          </a:prstGeom>
          <a:noFill/>
        </p:spPr>
        <p:txBody>
          <a:bodyPr wrap="square" rtlCol="0">
            <a:spAutoFit/>
          </a:bodyPr>
          <a:lstStyle/>
          <a:p>
            <a:r>
              <a:rPr lang="en-US" dirty="0">
                <a:latin typeface="Abadi" panose="020B0604020104020204" pitchFamily="34" charset="0"/>
              </a:rPr>
              <a:t>PDP Sections 7.10.1, 7.10.2, &amp; 8.2.5</a:t>
            </a:r>
          </a:p>
        </p:txBody>
      </p:sp>
      <p:cxnSp>
        <p:nvCxnSpPr>
          <p:cNvPr id="6" name="Straight Arrow Connector 5">
            <a:extLst>
              <a:ext uri="{FF2B5EF4-FFF2-40B4-BE49-F238E27FC236}">
                <a16:creationId xmlns:a16="http://schemas.microsoft.com/office/drawing/2014/main" id="{C7A5096F-FD75-4E35-A70E-C39EAF021008}"/>
              </a:ext>
            </a:extLst>
          </p:cNvPr>
          <p:cNvCxnSpPr>
            <a:cxnSpLocks/>
          </p:cNvCxnSpPr>
          <p:nvPr/>
        </p:nvCxnSpPr>
        <p:spPr>
          <a:xfrm>
            <a:off x="1592132" y="2059702"/>
            <a:ext cx="6185647" cy="0"/>
          </a:xfrm>
          <a:prstGeom prst="straightConnector1">
            <a:avLst/>
          </a:prstGeom>
          <a:ln w="34925">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CF615B00-F78C-4A20-A42D-CCD472E9D226}"/>
              </a:ext>
            </a:extLst>
          </p:cNvPr>
          <p:cNvSpPr/>
          <p:nvPr/>
        </p:nvSpPr>
        <p:spPr>
          <a:xfrm>
            <a:off x="573449" y="1554394"/>
            <a:ext cx="1029887" cy="82304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Abadi" panose="020B0604020104020204" pitchFamily="34" charset="0"/>
              </a:rPr>
              <a:t>Final Plans</a:t>
            </a:r>
          </a:p>
        </p:txBody>
      </p:sp>
      <p:sp>
        <p:nvSpPr>
          <p:cNvPr id="9" name="Rectangle 8">
            <a:extLst>
              <a:ext uri="{FF2B5EF4-FFF2-40B4-BE49-F238E27FC236}">
                <a16:creationId xmlns:a16="http://schemas.microsoft.com/office/drawing/2014/main" id="{B73EBEB5-967E-4B00-9FED-0E29A382F0C9}"/>
              </a:ext>
            </a:extLst>
          </p:cNvPr>
          <p:cNvSpPr/>
          <p:nvPr/>
        </p:nvSpPr>
        <p:spPr>
          <a:xfrm>
            <a:off x="7818121" y="1570616"/>
            <a:ext cx="871370" cy="80682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Abadi" panose="020B0604020104020204" pitchFamily="34" charset="0"/>
              </a:rPr>
              <a:t>Let</a:t>
            </a:r>
          </a:p>
        </p:txBody>
      </p:sp>
      <p:sp>
        <p:nvSpPr>
          <p:cNvPr id="10" name="Rectangle 9">
            <a:extLst>
              <a:ext uri="{FF2B5EF4-FFF2-40B4-BE49-F238E27FC236}">
                <a16:creationId xmlns:a16="http://schemas.microsoft.com/office/drawing/2014/main" id="{3CA23376-9BB2-4AB5-AF08-B50FB2158FF8}"/>
              </a:ext>
            </a:extLst>
          </p:cNvPr>
          <p:cNvSpPr/>
          <p:nvPr/>
        </p:nvSpPr>
        <p:spPr>
          <a:xfrm>
            <a:off x="4938582" y="1554394"/>
            <a:ext cx="1630306" cy="80682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Abadi" panose="020B0604020104020204" pitchFamily="34" charset="0"/>
              </a:rPr>
              <a:t>Advertise project</a:t>
            </a:r>
          </a:p>
        </p:txBody>
      </p:sp>
      <p:cxnSp>
        <p:nvCxnSpPr>
          <p:cNvPr id="11" name="Straight Arrow Connector 10">
            <a:extLst>
              <a:ext uri="{FF2B5EF4-FFF2-40B4-BE49-F238E27FC236}">
                <a16:creationId xmlns:a16="http://schemas.microsoft.com/office/drawing/2014/main" id="{75DCC4E4-FB8B-4A9C-B628-9AFCB1F1EE65}"/>
              </a:ext>
            </a:extLst>
          </p:cNvPr>
          <p:cNvCxnSpPr>
            <a:cxnSpLocks/>
          </p:cNvCxnSpPr>
          <p:nvPr/>
        </p:nvCxnSpPr>
        <p:spPr>
          <a:xfrm>
            <a:off x="8789890" y="2064693"/>
            <a:ext cx="1634270" cy="0"/>
          </a:xfrm>
          <a:prstGeom prst="straightConnector1">
            <a:avLst/>
          </a:prstGeom>
          <a:ln w="34925">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08DC766-1F2F-4864-8AD2-97B68374615B}"/>
              </a:ext>
            </a:extLst>
          </p:cNvPr>
          <p:cNvCxnSpPr/>
          <p:nvPr/>
        </p:nvCxnSpPr>
        <p:spPr>
          <a:xfrm>
            <a:off x="4442908" y="1568334"/>
            <a:ext cx="0" cy="806824"/>
          </a:xfrm>
          <a:prstGeom prst="line">
            <a:avLst/>
          </a:prstGeom>
          <a:ln w="50800">
            <a:solidFill>
              <a:srgbClr val="0070C0"/>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8AC67317-D48C-4102-9DB8-FC2966B03F93}"/>
              </a:ext>
            </a:extLst>
          </p:cNvPr>
          <p:cNvCxnSpPr/>
          <p:nvPr/>
        </p:nvCxnSpPr>
        <p:spPr>
          <a:xfrm>
            <a:off x="1603337" y="1724244"/>
            <a:ext cx="2850776" cy="6683"/>
          </a:xfrm>
          <a:prstGeom prst="straightConnector1">
            <a:avLst/>
          </a:prstGeom>
          <a:ln w="38100">
            <a:solidFill>
              <a:srgbClr val="195BA3"/>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4CF2A981-9476-4555-88F4-64BF7CBC6A09}"/>
              </a:ext>
            </a:extLst>
          </p:cNvPr>
          <p:cNvSpPr txBox="1"/>
          <p:nvPr/>
        </p:nvSpPr>
        <p:spPr>
          <a:xfrm>
            <a:off x="2275767" y="1040779"/>
            <a:ext cx="1682672" cy="523220"/>
          </a:xfrm>
          <a:prstGeom prst="rect">
            <a:avLst/>
          </a:prstGeom>
          <a:noFill/>
        </p:spPr>
        <p:txBody>
          <a:bodyPr wrap="square" rtlCol="0">
            <a:spAutoFit/>
          </a:bodyPr>
          <a:lstStyle/>
          <a:p>
            <a:r>
              <a:rPr lang="en-US" sz="2800" b="1" dirty="0">
                <a:solidFill>
                  <a:srgbClr val="195BA3"/>
                </a:solidFill>
                <a:latin typeface="Abadi" panose="020B0604020104020204" pitchFamily="34" charset="0"/>
              </a:rPr>
              <a:t>Revision</a:t>
            </a:r>
          </a:p>
        </p:txBody>
      </p:sp>
      <p:sp>
        <p:nvSpPr>
          <p:cNvPr id="25" name="TextBox 24">
            <a:extLst>
              <a:ext uri="{FF2B5EF4-FFF2-40B4-BE49-F238E27FC236}">
                <a16:creationId xmlns:a16="http://schemas.microsoft.com/office/drawing/2014/main" id="{2143379F-323F-4DD1-AAD1-06D771894E29}"/>
              </a:ext>
            </a:extLst>
          </p:cNvPr>
          <p:cNvSpPr txBox="1"/>
          <p:nvPr/>
        </p:nvSpPr>
        <p:spPr>
          <a:xfrm>
            <a:off x="3383281" y="2347572"/>
            <a:ext cx="1910146" cy="523220"/>
          </a:xfrm>
          <a:prstGeom prst="rect">
            <a:avLst/>
          </a:prstGeom>
          <a:noFill/>
        </p:spPr>
        <p:txBody>
          <a:bodyPr wrap="square" rtlCol="0">
            <a:spAutoFit/>
          </a:bodyPr>
          <a:lstStyle/>
          <a:p>
            <a:r>
              <a:rPr lang="en-US" sz="2800" b="1" dirty="0">
                <a:latin typeface="Abadi" panose="020B0604020104020204" pitchFamily="34" charset="0"/>
              </a:rPr>
              <a:t>6.5 weeks</a:t>
            </a:r>
          </a:p>
        </p:txBody>
      </p:sp>
    </p:spTree>
    <p:extLst>
      <p:ext uri="{BB962C8B-B14F-4D97-AF65-F5344CB8AC3E}">
        <p14:creationId xmlns:p14="http://schemas.microsoft.com/office/powerpoint/2010/main" val="2042398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5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500"/>
                            </p:stCondLst>
                            <p:childTnLst>
                              <p:par>
                                <p:cTn id="11" presetID="1" presetClass="entr" presetSubtype="0" fill="hold" nodeType="afterEffect">
                                  <p:stCondLst>
                                    <p:cond delay="15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150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1500"/>
                                  </p:stCondLst>
                                  <p:childTnLst>
                                    <p:set>
                                      <p:cBhvr>
                                        <p:cTn id="16" dur="1" fill="hold">
                                          <p:stCondLst>
                                            <p:cond delay="0"/>
                                          </p:stCondLst>
                                        </p:cTn>
                                        <p:tgtEl>
                                          <p:spTgt spid="25"/>
                                        </p:tgtEl>
                                        <p:attrNameLst>
                                          <p:attrName>style.visibility</p:attrName>
                                        </p:attrNameLst>
                                      </p:cBhvr>
                                      <p:to>
                                        <p:strVal val="visible"/>
                                      </p:to>
                                    </p:set>
                                  </p:childTnLst>
                                </p:cTn>
                              </p:par>
                            </p:childTnLst>
                          </p:cTn>
                        </p:par>
                        <p:par>
                          <p:cTn id="17" fill="hold">
                            <p:stCondLst>
                              <p:cond delay="3000"/>
                            </p:stCondLst>
                            <p:childTnLst>
                              <p:par>
                                <p:cTn id="18" presetID="1" presetClass="entr" presetSubtype="0" fill="hold" nodeType="afterEffect">
                                  <p:stCondLst>
                                    <p:cond delay="1000"/>
                                  </p:stCondLst>
                                  <p:childTnLst>
                                    <p:set>
                                      <p:cBhvr>
                                        <p:cTn id="19" dur="1" fill="hold">
                                          <p:stCondLst>
                                            <p:cond delay="0"/>
                                          </p:stCondLst>
                                        </p:cTn>
                                        <p:tgtEl>
                                          <p:spTgt spid="18"/>
                                        </p:tgtEl>
                                        <p:attrNameLst>
                                          <p:attrName>style.visibility</p:attrName>
                                        </p:attrNameLst>
                                      </p:cBhvr>
                                      <p:to>
                                        <p:strVal val="visible"/>
                                      </p:to>
                                    </p:set>
                                  </p:childTnLst>
                                </p:cTn>
                              </p:par>
                            </p:childTnLst>
                          </p:cTn>
                        </p:par>
                        <p:par>
                          <p:cTn id="20" fill="hold">
                            <p:stCondLst>
                              <p:cond delay="4000"/>
                            </p:stCondLst>
                            <p:childTnLst>
                              <p:par>
                                <p:cTn id="21" presetID="1" presetClass="entr" presetSubtype="0" fill="hold" grpId="0" nodeType="afterEffect">
                                  <p:stCondLst>
                                    <p:cond delay="100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5" grpId="0"/>
    </p:bld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A9E19-132D-4100-A470-18A1BBBCD828}"/>
              </a:ext>
            </a:extLst>
          </p:cNvPr>
          <p:cNvSpPr>
            <a:spLocks noGrp="1"/>
          </p:cNvSpPr>
          <p:nvPr>
            <p:ph type="title"/>
          </p:nvPr>
        </p:nvSpPr>
        <p:spPr>
          <a:xfrm>
            <a:off x="521746" y="34990"/>
            <a:ext cx="11148508" cy="1303867"/>
          </a:xfrm>
        </p:spPr>
        <p:txBody>
          <a:bodyPr>
            <a:normAutofit/>
          </a:bodyPr>
          <a:lstStyle/>
          <a:p>
            <a:r>
              <a:rPr lang="en-US" sz="3600" b="1" dirty="0">
                <a:latin typeface="Abadi" panose="020B0604020104020204" pitchFamily="34" charset="0"/>
              </a:rPr>
              <a:t>Plan Revisions: Revision, Amendment, and UOC</a:t>
            </a:r>
          </a:p>
        </p:txBody>
      </p:sp>
      <p:sp>
        <p:nvSpPr>
          <p:cNvPr id="3" name="Content Placeholder 2">
            <a:extLst>
              <a:ext uri="{FF2B5EF4-FFF2-40B4-BE49-F238E27FC236}">
                <a16:creationId xmlns:a16="http://schemas.microsoft.com/office/drawing/2014/main" id="{71486685-FEE4-4F0F-B6F0-2D0438BFC0E6}"/>
              </a:ext>
            </a:extLst>
          </p:cNvPr>
          <p:cNvSpPr>
            <a:spLocks noGrp="1"/>
          </p:cNvSpPr>
          <p:nvPr>
            <p:ph idx="1"/>
          </p:nvPr>
        </p:nvSpPr>
        <p:spPr>
          <a:xfrm>
            <a:off x="918476" y="2847351"/>
            <a:ext cx="9978121" cy="3633259"/>
          </a:xfrm>
        </p:spPr>
        <p:txBody>
          <a:bodyPr>
            <a:normAutofit/>
          </a:bodyPr>
          <a:lstStyle/>
          <a:p>
            <a:endParaRPr lang="en-US" sz="2800" dirty="0">
              <a:latin typeface="Abadi" panose="020B0604020104020204" pitchFamily="34" charset="0"/>
            </a:endParaRPr>
          </a:p>
          <a:p>
            <a:r>
              <a:rPr lang="en-US" sz="2800" b="1" dirty="0">
                <a:latin typeface="Abadi" panose="020B0604020104020204" pitchFamily="34" charset="0"/>
              </a:rPr>
              <a:t>Revision by Amendment </a:t>
            </a:r>
            <a:r>
              <a:rPr lang="en-US" sz="2800" dirty="0">
                <a:latin typeface="Abadi" panose="020B0604020104020204" pitchFamily="34" charset="0"/>
              </a:rPr>
              <a:t>(to CBA)</a:t>
            </a:r>
          </a:p>
          <a:p>
            <a:pPr lvl="1"/>
            <a:r>
              <a:rPr lang="en-US" sz="2800" dirty="0">
                <a:latin typeface="Abadi" panose="020B0604020104020204" pitchFamily="34" charset="0"/>
              </a:rPr>
              <a:t>Changes to plans that occur from </a:t>
            </a:r>
            <a:r>
              <a:rPr lang="en-US" sz="2800" b="1" dirty="0">
                <a:solidFill>
                  <a:srgbClr val="FF0000"/>
                </a:solidFill>
                <a:latin typeface="Abadi" panose="020B0604020104020204" pitchFamily="34" charset="0"/>
              </a:rPr>
              <a:t>6.5 week to 10 calendar days before letting</a:t>
            </a:r>
          </a:p>
          <a:p>
            <a:endParaRPr lang="en-US" sz="2800" dirty="0">
              <a:latin typeface="Abadi" panose="020B0604020104020204" pitchFamily="34" charset="0"/>
            </a:endParaRPr>
          </a:p>
        </p:txBody>
      </p:sp>
      <p:sp>
        <p:nvSpPr>
          <p:cNvPr id="4" name="TextBox 3">
            <a:extLst>
              <a:ext uri="{FF2B5EF4-FFF2-40B4-BE49-F238E27FC236}">
                <a16:creationId xmlns:a16="http://schemas.microsoft.com/office/drawing/2014/main" id="{D501156E-EF21-472C-8913-32B8A0F3BD73}"/>
              </a:ext>
            </a:extLst>
          </p:cNvPr>
          <p:cNvSpPr txBox="1"/>
          <p:nvPr/>
        </p:nvSpPr>
        <p:spPr>
          <a:xfrm>
            <a:off x="7992515" y="6445208"/>
            <a:ext cx="4076250" cy="369332"/>
          </a:xfrm>
          <a:prstGeom prst="rect">
            <a:avLst/>
          </a:prstGeom>
          <a:noFill/>
        </p:spPr>
        <p:txBody>
          <a:bodyPr wrap="square" rtlCol="0">
            <a:spAutoFit/>
          </a:bodyPr>
          <a:lstStyle/>
          <a:p>
            <a:r>
              <a:rPr lang="en-US" dirty="0">
                <a:latin typeface="Abadi" panose="020B0604020104020204" pitchFamily="34" charset="0"/>
              </a:rPr>
              <a:t>PDP Sections 7.10.1, 7.10.2, &amp; 8.2.5</a:t>
            </a:r>
          </a:p>
        </p:txBody>
      </p:sp>
      <p:cxnSp>
        <p:nvCxnSpPr>
          <p:cNvPr id="6" name="Straight Arrow Connector 5">
            <a:extLst>
              <a:ext uri="{FF2B5EF4-FFF2-40B4-BE49-F238E27FC236}">
                <a16:creationId xmlns:a16="http://schemas.microsoft.com/office/drawing/2014/main" id="{C7A5096F-FD75-4E35-A70E-C39EAF021008}"/>
              </a:ext>
            </a:extLst>
          </p:cNvPr>
          <p:cNvCxnSpPr>
            <a:cxnSpLocks/>
          </p:cNvCxnSpPr>
          <p:nvPr/>
        </p:nvCxnSpPr>
        <p:spPr>
          <a:xfrm>
            <a:off x="1592132" y="2059702"/>
            <a:ext cx="6185647" cy="0"/>
          </a:xfrm>
          <a:prstGeom prst="straightConnector1">
            <a:avLst/>
          </a:prstGeom>
          <a:ln w="34925">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CF615B00-F78C-4A20-A42D-CCD472E9D226}"/>
              </a:ext>
            </a:extLst>
          </p:cNvPr>
          <p:cNvSpPr/>
          <p:nvPr/>
        </p:nvSpPr>
        <p:spPr>
          <a:xfrm>
            <a:off x="512462" y="1554394"/>
            <a:ext cx="1075473" cy="80682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Abadi" panose="020B0604020104020204" pitchFamily="34" charset="0"/>
              </a:rPr>
              <a:t>Final Plans</a:t>
            </a:r>
          </a:p>
        </p:txBody>
      </p:sp>
      <p:sp>
        <p:nvSpPr>
          <p:cNvPr id="9" name="Rectangle 8">
            <a:extLst>
              <a:ext uri="{FF2B5EF4-FFF2-40B4-BE49-F238E27FC236}">
                <a16:creationId xmlns:a16="http://schemas.microsoft.com/office/drawing/2014/main" id="{B73EBEB5-967E-4B00-9FED-0E29A382F0C9}"/>
              </a:ext>
            </a:extLst>
          </p:cNvPr>
          <p:cNvSpPr/>
          <p:nvPr/>
        </p:nvSpPr>
        <p:spPr>
          <a:xfrm>
            <a:off x="7818121" y="1570616"/>
            <a:ext cx="871370" cy="80682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Abadi" panose="020B0604020104020204" pitchFamily="34" charset="0"/>
              </a:rPr>
              <a:t>Let</a:t>
            </a:r>
          </a:p>
        </p:txBody>
      </p:sp>
      <p:sp>
        <p:nvSpPr>
          <p:cNvPr id="10" name="Rectangle 9">
            <a:extLst>
              <a:ext uri="{FF2B5EF4-FFF2-40B4-BE49-F238E27FC236}">
                <a16:creationId xmlns:a16="http://schemas.microsoft.com/office/drawing/2014/main" id="{3CA23376-9BB2-4AB5-AF08-B50FB2158FF8}"/>
              </a:ext>
            </a:extLst>
          </p:cNvPr>
          <p:cNvSpPr/>
          <p:nvPr/>
        </p:nvSpPr>
        <p:spPr>
          <a:xfrm>
            <a:off x="5057792" y="1554394"/>
            <a:ext cx="1682672" cy="80682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Abadi" panose="020B0604020104020204" pitchFamily="34" charset="0"/>
              </a:rPr>
              <a:t>Advertise project</a:t>
            </a:r>
          </a:p>
        </p:txBody>
      </p:sp>
      <p:cxnSp>
        <p:nvCxnSpPr>
          <p:cNvPr id="11" name="Straight Arrow Connector 10">
            <a:extLst>
              <a:ext uri="{FF2B5EF4-FFF2-40B4-BE49-F238E27FC236}">
                <a16:creationId xmlns:a16="http://schemas.microsoft.com/office/drawing/2014/main" id="{75DCC4E4-FB8B-4A9C-B628-9AFCB1F1EE65}"/>
              </a:ext>
            </a:extLst>
          </p:cNvPr>
          <p:cNvCxnSpPr>
            <a:cxnSpLocks/>
          </p:cNvCxnSpPr>
          <p:nvPr/>
        </p:nvCxnSpPr>
        <p:spPr>
          <a:xfrm>
            <a:off x="8789890" y="2064693"/>
            <a:ext cx="1634270" cy="0"/>
          </a:xfrm>
          <a:prstGeom prst="straightConnector1">
            <a:avLst/>
          </a:prstGeom>
          <a:ln w="34925">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08DC766-1F2F-4864-8AD2-97B68374615B}"/>
              </a:ext>
            </a:extLst>
          </p:cNvPr>
          <p:cNvCxnSpPr/>
          <p:nvPr/>
        </p:nvCxnSpPr>
        <p:spPr>
          <a:xfrm>
            <a:off x="4442908" y="1568334"/>
            <a:ext cx="0" cy="806824"/>
          </a:xfrm>
          <a:prstGeom prst="line">
            <a:avLst/>
          </a:prstGeom>
          <a:ln w="50800">
            <a:solidFill>
              <a:srgbClr val="0070C0"/>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A68E9FD-CA76-4A65-8043-E902152F7431}"/>
              </a:ext>
            </a:extLst>
          </p:cNvPr>
          <p:cNvCxnSpPr/>
          <p:nvPr/>
        </p:nvCxnSpPr>
        <p:spPr>
          <a:xfrm>
            <a:off x="7478358" y="1583981"/>
            <a:ext cx="0" cy="806824"/>
          </a:xfrm>
          <a:prstGeom prst="line">
            <a:avLst/>
          </a:prstGeom>
          <a:ln w="50800">
            <a:solidFill>
              <a:srgbClr val="0070C0"/>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8AC67317-D48C-4102-9DB8-FC2966B03F93}"/>
              </a:ext>
            </a:extLst>
          </p:cNvPr>
          <p:cNvCxnSpPr/>
          <p:nvPr/>
        </p:nvCxnSpPr>
        <p:spPr>
          <a:xfrm>
            <a:off x="1603337" y="1724244"/>
            <a:ext cx="2850776" cy="6683"/>
          </a:xfrm>
          <a:prstGeom prst="straightConnector1">
            <a:avLst/>
          </a:prstGeom>
          <a:ln w="38100">
            <a:solidFill>
              <a:srgbClr val="195BA3"/>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4CF2A981-9476-4555-88F4-64BF7CBC6A09}"/>
              </a:ext>
            </a:extLst>
          </p:cNvPr>
          <p:cNvSpPr txBox="1"/>
          <p:nvPr/>
        </p:nvSpPr>
        <p:spPr>
          <a:xfrm>
            <a:off x="2275767" y="1040779"/>
            <a:ext cx="1682672" cy="523220"/>
          </a:xfrm>
          <a:prstGeom prst="rect">
            <a:avLst/>
          </a:prstGeom>
          <a:noFill/>
        </p:spPr>
        <p:txBody>
          <a:bodyPr wrap="square" rtlCol="0">
            <a:spAutoFit/>
          </a:bodyPr>
          <a:lstStyle/>
          <a:p>
            <a:r>
              <a:rPr lang="en-US" sz="2800" b="1" dirty="0">
                <a:solidFill>
                  <a:srgbClr val="195BA3"/>
                </a:solidFill>
                <a:latin typeface="Abadi" panose="020B0604020104020204" pitchFamily="34" charset="0"/>
              </a:rPr>
              <a:t>Revision</a:t>
            </a:r>
          </a:p>
        </p:txBody>
      </p:sp>
      <p:cxnSp>
        <p:nvCxnSpPr>
          <p:cNvPr id="21" name="Straight Arrow Connector 20">
            <a:extLst>
              <a:ext uri="{FF2B5EF4-FFF2-40B4-BE49-F238E27FC236}">
                <a16:creationId xmlns:a16="http://schemas.microsoft.com/office/drawing/2014/main" id="{E2AE0912-3689-41BC-8476-E74753D1571E}"/>
              </a:ext>
            </a:extLst>
          </p:cNvPr>
          <p:cNvCxnSpPr/>
          <p:nvPr/>
        </p:nvCxnSpPr>
        <p:spPr>
          <a:xfrm>
            <a:off x="4528969" y="1716659"/>
            <a:ext cx="2949389" cy="1517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C2A82C35-7126-4F17-98F9-B15C9A47E2D7}"/>
              </a:ext>
            </a:extLst>
          </p:cNvPr>
          <p:cNvSpPr txBox="1"/>
          <p:nvPr/>
        </p:nvSpPr>
        <p:spPr>
          <a:xfrm>
            <a:off x="5062081" y="1049580"/>
            <a:ext cx="2271571" cy="523220"/>
          </a:xfrm>
          <a:prstGeom prst="rect">
            <a:avLst/>
          </a:prstGeom>
          <a:noFill/>
        </p:spPr>
        <p:txBody>
          <a:bodyPr wrap="square" rtlCol="0">
            <a:spAutoFit/>
          </a:bodyPr>
          <a:lstStyle/>
          <a:p>
            <a:r>
              <a:rPr lang="en-US" sz="2800" b="1" dirty="0">
                <a:solidFill>
                  <a:srgbClr val="00B050"/>
                </a:solidFill>
                <a:latin typeface="Abadi" panose="020B0604020104020204" pitchFamily="34" charset="0"/>
              </a:rPr>
              <a:t>Amendment</a:t>
            </a:r>
          </a:p>
        </p:txBody>
      </p:sp>
      <p:sp>
        <p:nvSpPr>
          <p:cNvPr id="25" name="TextBox 24">
            <a:extLst>
              <a:ext uri="{FF2B5EF4-FFF2-40B4-BE49-F238E27FC236}">
                <a16:creationId xmlns:a16="http://schemas.microsoft.com/office/drawing/2014/main" id="{2143379F-323F-4DD1-AAD1-06D771894E29}"/>
              </a:ext>
            </a:extLst>
          </p:cNvPr>
          <p:cNvSpPr txBox="1"/>
          <p:nvPr/>
        </p:nvSpPr>
        <p:spPr>
          <a:xfrm>
            <a:off x="3383281" y="2347572"/>
            <a:ext cx="1910146" cy="523220"/>
          </a:xfrm>
          <a:prstGeom prst="rect">
            <a:avLst/>
          </a:prstGeom>
          <a:noFill/>
        </p:spPr>
        <p:txBody>
          <a:bodyPr wrap="square" rtlCol="0">
            <a:spAutoFit/>
          </a:bodyPr>
          <a:lstStyle/>
          <a:p>
            <a:r>
              <a:rPr lang="en-US" sz="2800" b="1" dirty="0">
                <a:latin typeface="Abadi" panose="020B0604020104020204" pitchFamily="34" charset="0"/>
              </a:rPr>
              <a:t>6.5 weeks</a:t>
            </a:r>
          </a:p>
        </p:txBody>
      </p:sp>
      <p:sp>
        <p:nvSpPr>
          <p:cNvPr id="26" name="TextBox 25">
            <a:extLst>
              <a:ext uri="{FF2B5EF4-FFF2-40B4-BE49-F238E27FC236}">
                <a16:creationId xmlns:a16="http://schemas.microsoft.com/office/drawing/2014/main" id="{0ACE5362-E768-4E91-AF80-8C9C9E82577E}"/>
              </a:ext>
            </a:extLst>
          </p:cNvPr>
          <p:cNvSpPr txBox="1"/>
          <p:nvPr/>
        </p:nvSpPr>
        <p:spPr>
          <a:xfrm>
            <a:off x="6899917" y="2337390"/>
            <a:ext cx="1669317" cy="523220"/>
          </a:xfrm>
          <a:prstGeom prst="rect">
            <a:avLst/>
          </a:prstGeom>
          <a:noFill/>
        </p:spPr>
        <p:txBody>
          <a:bodyPr wrap="square" rtlCol="0">
            <a:spAutoFit/>
          </a:bodyPr>
          <a:lstStyle/>
          <a:p>
            <a:r>
              <a:rPr lang="en-US" sz="2800" b="1" dirty="0">
                <a:latin typeface="Abadi" panose="020B0604020104020204" pitchFamily="34" charset="0"/>
              </a:rPr>
              <a:t>10 days</a:t>
            </a:r>
          </a:p>
        </p:txBody>
      </p:sp>
    </p:spTree>
    <p:extLst>
      <p:ext uri="{BB962C8B-B14F-4D97-AF65-F5344CB8AC3E}">
        <p14:creationId xmlns:p14="http://schemas.microsoft.com/office/powerpoint/2010/main" val="3326200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1000"/>
                                  </p:stCondLst>
                                  <p:childTnLst>
                                    <p:set>
                                      <p:cBhvr>
                                        <p:cTn id="12" dur="1" fill="hold">
                                          <p:stCondLst>
                                            <p:cond delay="0"/>
                                          </p:stCondLst>
                                        </p:cTn>
                                        <p:tgtEl>
                                          <p:spTgt spid="16"/>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grpId="0" nodeType="afterEffect">
                                  <p:stCondLst>
                                    <p:cond delay="1000"/>
                                  </p:stCondLst>
                                  <p:childTnLst>
                                    <p:set>
                                      <p:cBhvr>
                                        <p:cTn id="15" dur="1" fill="hold">
                                          <p:stCondLst>
                                            <p:cond delay="0"/>
                                          </p:stCondLst>
                                        </p:cTn>
                                        <p:tgtEl>
                                          <p:spTgt spid="26"/>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1000"/>
                                  </p:stCondLst>
                                  <p:childTnLst>
                                    <p:set>
                                      <p:cBhvr>
                                        <p:cTn id="18" dur="1" fill="hold">
                                          <p:stCondLst>
                                            <p:cond delay="0"/>
                                          </p:stCondLst>
                                        </p:cTn>
                                        <p:tgtEl>
                                          <p:spTgt spid="21"/>
                                        </p:tgtEl>
                                        <p:attrNameLst>
                                          <p:attrName>style.visibility</p:attrName>
                                        </p:attrNameLst>
                                      </p:cBhvr>
                                      <p:to>
                                        <p:strVal val="visible"/>
                                      </p:to>
                                    </p:set>
                                  </p:childTnLst>
                                </p:cTn>
                              </p:par>
                            </p:childTnLst>
                          </p:cTn>
                        </p:par>
                        <p:par>
                          <p:cTn id="19" fill="hold">
                            <p:stCondLst>
                              <p:cond delay="3000"/>
                            </p:stCondLst>
                            <p:childTnLst>
                              <p:par>
                                <p:cTn id="20" presetID="1" presetClass="entr" presetSubtype="0" fill="hold" grpId="0" nodeType="afterEffect">
                                  <p:stCondLst>
                                    <p:cond delay="1000"/>
                                  </p:stCondLst>
                                  <p:childTnLst>
                                    <p:set>
                                      <p:cBhvr>
                                        <p:cTn id="21"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6" grpId="0"/>
    </p:bld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A9E19-132D-4100-A470-18A1BBBCD828}"/>
              </a:ext>
            </a:extLst>
          </p:cNvPr>
          <p:cNvSpPr>
            <a:spLocks noGrp="1"/>
          </p:cNvSpPr>
          <p:nvPr>
            <p:ph type="title"/>
          </p:nvPr>
        </p:nvSpPr>
        <p:spPr>
          <a:xfrm>
            <a:off x="521746" y="34990"/>
            <a:ext cx="11148508" cy="1303867"/>
          </a:xfrm>
        </p:spPr>
        <p:txBody>
          <a:bodyPr>
            <a:normAutofit/>
          </a:bodyPr>
          <a:lstStyle/>
          <a:p>
            <a:r>
              <a:rPr lang="en-US" sz="3600" b="1" dirty="0">
                <a:latin typeface="Abadi" panose="020B0604020104020204" pitchFamily="34" charset="0"/>
              </a:rPr>
              <a:t>Plan Revisions: Revision, Amendment, and UOC</a:t>
            </a:r>
          </a:p>
        </p:txBody>
      </p:sp>
      <p:sp>
        <p:nvSpPr>
          <p:cNvPr id="3" name="Content Placeholder 2">
            <a:extLst>
              <a:ext uri="{FF2B5EF4-FFF2-40B4-BE49-F238E27FC236}">
                <a16:creationId xmlns:a16="http://schemas.microsoft.com/office/drawing/2014/main" id="{71486685-FEE4-4F0F-B6F0-2D0438BFC0E6}"/>
              </a:ext>
            </a:extLst>
          </p:cNvPr>
          <p:cNvSpPr>
            <a:spLocks noGrp="1"/>
          </p:cNvSpPr>
          <p:nvPr>
            <p:ph idx="1"/>
          </p:nvPr>
        </p:nvSpPr>
        <p:spPr>
          <a:xfrm>
            <a:off x="879802" y="3518267"/>
            <a:ext cx="9978121" cy="3633259"/>
          </a:xfrm>
        </p:spPr>
        <p:txBody>
          <a:bodyPr>
            <a:normAutofit/>
          </a:bodyPr>
          <a:lstStyle/>
          <a:p>
            <a:r>
              <a:rPr lang="en-US" sz="2800" b="1" dirty="0">
                <a:latin typeface="Abadi" panose="020B0604020104020204" pitchFamily="34" charset="0"/>
              </a:rPr>
              <a:t>Use on Construction </a:t>
            </a:r>
            <a:r>
              <a:rPr lang="en-US" sz="2800" dirty="0">
                <a:latin typeface="Abadi" panose="020B0604020104020204" pitchFamily="34" charset="0"/>
              </a:rPr>
              <a:t>(UOC) Revision (to contractor)</a:t>
            </a:r>
          </a:p>
          <a:p>
            <a:pPr lvl="1"/>
            <a:r>
              <a:rPr lang="en-US" sz="2800" dirty="0">
                <a:latin typeface="Abadi" panose="020B0604020104020204" pitchFamily="34" charset="0"/>
              </a:rPr>
              <a:t>Changes to plans that occur </a:t>
            </a:r>
            <a:r>
              <a:rPr lang="en-US" sz="2800" b="1" dirty="0">
                <a:solidFill>
                  <a:srgbClr val="FF0000"/>
                </a:solidFill>
                <a:latin typeface="Abadi" panose="020B0604020104020204" pitchFamily="34" charset="0"/>
              </a:rPr>
              <a:t>9 days before letting or anytime during construction</a:t>
            </a:r>
          </a:p>
          <a:p>
            <a:endParaRPr lang="en-US" sz="2800" dirty="0"/>
          </a:p>
        </p:txBody>
      </p:sp>
      <p:sp>
        <p:nvSpPr>
          <p:cNvPr id="4" name="TextBox 3">
            <a:extLst>
              <a:ext uri="{FF2B5EF4-FFF2-40B4-BE49-F238E27FC236}">
                <a16:creationId xmlns:a16="http://schemas.microsoft.com/office/drawing/2014/main" id="{D501156E-EF21-472C-8913-32B8A0F3BD73}"/>
              </a:ext>
            </a:extLst>
          </p:cNvPr>
          <p:cNvSpPr txBox="1"/>
          <p:nvPr/>
        </p:nvSpPr>
        <p:spPr>
          <a:xfrm>
            <a:off x="7992515" y="6445208"/>
            <a:ext cx="4076250" cy="369332"/>
          </a:xfrm>
          <a:prstGeom prst="rect">
            <a:avLst/>
          </a:prstGeom>
          <a:noFill/>
        </p:spPr>
        <p:txBody>
          <a:bodyPr wrap="square" rtlCol="0">
            <a:spAutoFit/>
          </a:bodyPr>
          <a:lstStyle/>
          <a:p>
            <a:r>
              <a:rPr lang="en-US" dirty="0">
                <a:latin typeface="Abadi" panose="020B0604020104020204" pitchFamily="34" charset="0"/>
              </a:rPr>
              <a:t>PDP Sections 7.10.1, 7.10.2, &amp; 8.2.5</a:t>
            </a:r>
          </a:p>
        </p:txBody>
      </p:sp>
      <p:cxnSp>
        <p:nvCxnSpPr>
          <p:cNvPr id="6" name="Straight Arrow Connector 5">
            <a:extLst>
              <a:ext uri="{FF2B5EF4-FFF2-40B4-BE49-F238E27FC236}">
                <a16:creationId xmlns:a16="http://schemas.microsoft.com/office/drawing/2014/main" id="{C7A5096F-FD75-4E35-A70E-C39EAF021008}"/>
              </a:ext>
            </a:extLst>
          </p:cNvPr>
          <p:cNvCxnSpPr>
            <a:cxnSpLocks/>
          </p:cNvCxnSpPr>
          <p:nvPr/>
        </p:nvCxnSpPr>
        <p:spPr>
          <a:xfrm>
            <a:off x="1592132" y="2059702"/>
            <a:ext cx="6185647" cy="0"/>
          </a:xfrm>
          <a:prstGeom prst="straightConnector1">
            <a:avLst/>
          </a:prstGeom>
          <a:ln w="34925">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CF615B00-F78C-4A20-A42D-CCD472E9D226}"/>
              </a:ext>
            </a:extLst>
          </p:cNvPr>
          <p:cNvSpPr/>
          <p:nvPr/>
        </p:nvSpPr>
        <p:spPr>
          <a:xfrm>
            <a:off x="521746" y="1570616"/>
            <a:ext cx="1016598" cy="80682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Abadi" panose="020B0604020104020204" pitchFamily="34" charset="0"/>
              </a:rPr>
              <a:t>Final Plans</a:t>
            </a:r>
          </a:p>
        </p:txBody>
      </p:sp>
      <p:sp>
        <p:nvSpPr>
          <p:cNvPr id="9" name="Rectangle 8">
            <a:extLst>
              <a:ext uri="{FF2B5EF4-FFF2-40B4-BE49-F238E27FC236}">
                <a16:creationId xmlns:a16="http://schemas.microsoft.com/office/drawing/2014/main" id="{B73EBEB5-967E-4B00-9FED-0E29A382F0C9}"/>
              </a:ext>
            </a:extLst>
          </p:cNvPr>
          <p:cNvSpPr/>
          <p:nvPr/>
        </p:nvSpPr>
        <p:spPr>
          <a:xfrm>
            <a:off x="7818121" y="1570616"/>
            <a:ext cx="871370" cy="80682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Abadi" panose="020B0604020104020204" pitchFamily="34" charset="0"/>
              </a:rPr>
              <a:t>Let</a:t>
            </a:r>
          </a:p>
        </p:txBody>
      </p:sp>
      <p:sp>
        <p:nvSpPr>
          <p:cNvPr id="10" name="Rectangle 9">
            <a:extLst>
              <a:ext uri="{FF2B5EF4-FFF2-40B4-BE49-F238E27FC236}">
                <a16:creationId xmlns:a16="http://schemas.microsoft.com/office/drawing/2014/main" id="{3CA23376-9BB2-4AB5-AF08-B50FB2158FF8}"/>
              </a:ext>
            </a:extLst>
          </p:cNvPr>
          <p:cNvSpPr/>
          <p:nvPr/>
        </p:nvSpPr>
        <p:spPr>
          <a:xfrm>
            <a:off x="4913556" y="1554394"/>
            <a:ext cx="1646599" cy="80682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Abadi" panose="020B0604020104020204" pitchFamily="34" charset="0"/>
              </a:rPr>
              <a:t>Advertise project</a:t>
            </a:r>
          </a:p>
        </p:txBody>
      </p:sp>
      <p:cxnSp>
        <p:nvCxnSpPr>
          <p:cNvPr id="11" name="Straight Arrow Connector 10">
            <a:extLst>
              <a:ext uri="{FF2B5EF4-FFF2-40B4-BE49-F238E27FC236}">
                <a16:creationId xmlns:a16="http://schemas.microsoft.com/office/drawing/2014/main" id="{75DCC4E4-FB8B-4A9C-B628-9AFCB1F1EE65}"/>
              </a:ext>
            </a:extLst>
          </p:cNvPr>
          <p:cNvCxnSpPr>
            <a:cxnSpLocks/>
          </p:cNvCxnSpPr>
          <p:nvPr/>
        </p:nvCxnSpPr>
        <p:spPr>
          <a:xfrm>
            <a:off x="8789890" y="2064693"/>
            <a:ext cx="1634270" cy="0"/>
          </a:xfrm>
          <a:prstGeom prst="straightConnector1">
            <a:avLst/>
          </a:prstGeom>
          <a:ln w="34925">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08DC766-1F2F-4864-8AD2-97B68374615B}"/>
              </a:ext>
            </a:extLst>
          </p:cNvPr>
          <p:cNvCxnSpPr/>
          <p:nvPr/>
        </p:nvCxnSpPr>
        <p:spPr>
          <a:xfrm>
            <a:off x="4442908" y="1568334"/>
            <a:ext cx="0" cy="806824"/>
          </a:xfrm>
          <a:prstGeom prst="line">
            <a:avLst/>
          </a:prstGeom>
          <a:ln w="50800">
            <a:solidFill>
              <a:srgbClr val="0070C0"/>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A68E9FD-CA76-4A65-8043-E902152F7431}"/>
              </a:ext>
            </a:extLst>
          </p:cNvPr>
          <p:cNvCxnSpPr/>
          <p:nvPr/>
        </p:nvCxnSpPr>
        <p:spPr>
          <a:xfrm>
            <a:off x="7478358" y="1583981"/>
            <a:ext cx="0" cy="806824"/>
          </a:xfrm>
          <a:prstGeom prst="line">
            <a:avLst/>
          </a:prstGeom>
          <a:ln w="50800">
            <a:solidFill>
              <a:srgbClr val="0070C0"/>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8AC67317-D48C-4102-9DB8-FC2966B03F93}"/>
              </a:ext>
            </a:extLst>
          </p:cNvPr>
          <p:cNvCxnSpPr/>
          <p:nvPr/>
        </p:nvCxnSpPr>
        <p:spPr>
          <a:xfrm>
            <a:off x="1603337" y="1724244"/>
            <a:ext cx="2850776" cy="6683"/>
          </a:xfrm>
          <a:prstGeom prst="straightConnector1">
            <a:avLst/>
          </a:prstGeom>
          <a:ln w="38100">
            <a:solidFill>
              <a:srgbClr val="195BA3"/>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4CF2A981-9476-4555-88F4-64BF7CBC6A09}"/>
              </a:ext>
            </a:extLst>
          </p:cNvPr>
          <p:cNvSpPr txBox="1"/>
          <p:nvPr/>
        </p:nvSpPr>
        <p:spPr>
          <a:xfrm>
            <a:off x="2275767" y="1040779"/>
            <a:ext cx="1682672" cy="523220"/>
          </a:xfrm>
          <a:prstGeom prst="rect">
            <a:avLst/>
          </a:prstGeom>
          <a:noFill/>
        </p:spPr>
        <p:txBody>
          <a:bodyPr wrap="square" rtlCol="0">
            <a:spAutoFit/>
          </a:bodyPr>
          <a:lstStyle/>
          <a:p>
            <a:r>
              <a:rPr lang="en-US" sz="2800" b="1" dirty="0">
                <a:solidFill>
                  <a:srgbClr val="195BA3"/>
                </a:solidFill>
                <a:latin typeface="Abadi" panose="020B0604020104020204" pitchFamily="34" charset="0"/>
              </a:rPr>
              <a:t>Revision</a:t>
            </a:r>
          </a:p>
        </p:txBody>
      </p:sp>
      <p:cxnSp>
        <p:nvCxnSpPr>
          <p:cNvPr id="21" name="Straight Arrow Connector 20">
            <a:extLst>
              <a:ext uri="{FF2B5EF4-FFF2-40B4-BE49-F238E27FC236}">
                <a16:creationId xmlns:a16="http://schemas.microsoft.com/office/drawing/2014/main" id="{E2AE0912-3689-41BC-8476-E74753D1571E}"/>
              </a:ext>
            </a:extLst>
          </p:cNvPr>
          <p:cNvCxnSpPr/>
          <p:nvPr/>
        </p:nvCxnSpPr>
        <p:spPr>
          <a:xfrm>
            <a:off x="4528969" y="1716659"/>
            <a:ext cx="2949389" cy="1517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C2A82C35-7126-4F17-98F9-B15C9A47E2D7}"/>
              </a:ext>
            </a:extLst>
          </p:cNvPr>
          <p:cNvSpPr txBox="1"/>
          <p:nvPr/>
        </p:nvSpPr>
        <p:spPr>
          <a:xfrm>
            <a:off x="5062081" y="1049580"/>
            <a:ext cx="2271571" cy="523220"/>
          </a:xfrm>
          <a:prstGeom prst="rect">
            <a:avLst/>
          </a:prstGeom>
          <a:noFill/>
        </p:spPr>
        <p:txBody>
          <a:bodyPr wrap="square" rtlCol="0">
            <a:spAutoFit/>
          </a:bodyPr>
          <a:lstStyle/>
          <a:p>
            <a:r>
              <a:rPr lang="en-US" sz="2800" b="1" dirty="0">
                <a:solidFill>
                  <a:srgbClr val="00B050"/>
                </a:solidFill>
                <a:latin typeface="Abadi" panose="020B0604020104020204" pitchFamily="34" charset="0"/>
              </a:rPr>
              <a:t>Amendment</a:t>
            </a:r>
          </a:p>
        </p:txBody>
      </p:sp>
      <p:cxnSp>
        <p:nvCxnSpPr>
          <p:cNvPr id="23" name="Straight Arrow Connector 22">
            <a:extLst>
              <a:ext uri="{FF2B5EF4-FFF2-40B4-BE49-F238E27FC236}">
                <a16:creationId xmlns:a16="http://schemas.microsoft.com/office/drawing/2014/main" id="{D0DFABD6-0137-46E1-B7B2-021C27641B89}"/>
              </a:ext>
            </a:extLst>
          </p:cNvPr>
          <p:cNvCxnSpPr/>
          <p:nvPr/>
        </p:nvCxnSpPr>
        <p:spPr>
          <a:xfrm>
            <a:off x="7564418" y="1716659"/>
            <a:ext cx="2949389" cy="15170"/>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0DB7E024-1239-49BF-BDB7-42FEEF58033C}"/>
              </a:ext>
            </a:extLst>
          </p:cNvPr>
          <p:cNvSpPr txBox="1"/>
          <p:nvPr/>
        </p:nvSpPr>
        <p:spPr>
          <a:xfrm>
            <a:off x="9228145" y="1031174"/>
            <a:ext cx="1046626" cy="523220"/>
          </a:xfrm>
          <a:prstGeom prst="rect">
            <a:avLst/>
          </a:prstGeom>
          <a:noFill/>
        </p:spPr>
        <p:txBody>
          <a:bodyPr wrap="square" rtlCol="0">
            <a:spAutoFit/>
          </a:bodyPr>
          <a:lstStyle/>
          <a:p>
            <a:r>
              <a:rPr lang="en-US" sz="2800" b="1" dirty="0">
                <a:solidFill>
                  <a:srgbClr val="7030A0"/>
                </a:solidFill>
                <a:latin typeface="Abadi" panose="020B0604020104020204" pitchFamily="34" charset="0"/>
              </a:rPr>
              <a:t>UOC</a:t>
            </a:r>
          </a:p>
        </p:txBody>
      </p:sp>
      <p:sp>
        <p:nvSpPr>
          <p:cNvPr id="25" name="TextBox 24">
            <a:extLst>
              <a:ext uri="{FF2B5EF4-FFF2-40B4-BE49-F238E27FC236}">
                <a16:creationId xmlns:a16="http://schemas.microsoft.com/office/drawing/2014/main" id="{2143379F-323F-4DD1-AAD1-06D771894E29}"/>
              </a:ext>
            </a:extLst>
          </p:cNvPr>
          <p:cNvSpPr txBox="1"/>
          <p:nvPr/>
        </p:nvSpPr>
        <p:spPr>
          <a:xfrm>
            <a:off x="3383281" y="2347572"/>
            <a:ext cx="1910146" cy="523220"/>
          </a:xfrm>
          <a:prstGeom prst="rect">
            <a:avLst/>
          </a:prstGeom>
          <a:noFill/>
        </p:spPr>
        <p:txBody>
          <a:bodyPr wrap="square" rtlCol="0">
            <a:spAutoFit/>
          </a:bodyPr>
          <a:lstStyle/>
          <a:p>
            <a:r>
              <a:rPr lang="en-US" sz="2800" b="1" dirty="0">
                <a:latin typeface="Abadi" panose="020B0604020104020204" pitchFamily="34" charset="0"/>
              </a:rPr>
              <a:t>6.5 weeks</a:t>
            </a:r>
          </a:p>
        </p:txBody>
      </p:sp>
      <p:sp>
        <p:nvSpPr>
          <p:cNvPr id="26" name="TextBox 25">
            <a:extLst>
              <a:ext uri="{FF2B5EF4-FFF2-40B4-BE49-F238E27FC236}">
                <a16:creationId xmlns:a16="http://schemas.microsoft.com/office/drawing/2014/main" id="{0ACE5362-E768-4E91-AF80-8C9C9E82577E}"/>
              </a:ext>
            </a:extLst>
          </p:cNvPr>
          <p:cNvSpPr txBox="1"/>
          <p:nvPr/>
        </p:nvSpPr>
        <p:spPr>
          <a:xfrm>
            <a:off x="6899917" y="2337390"/>
            <a:ext cx="1669317" cy="523220"/>
          </a:xfrm>
          <a:prstGeom prst="rect">
            <a:avLst/>
          </a:prstGeom>
          <a:noFill/>
        </p:spPr>
        <p:txBody>
          <a:bodyPr wrap="square" rtlCol="0">
            <a:spAutoFit/>
          </a:bodyPr>
          <a:lstStyle/>
          <a:p>
            <a:r>
              <a:rPr lang="en-US" sz="2800" b="1" dirty="0">
                <a:latin typeface="Abadi" panose="020B0604020104020204" pitchFamily="34" charset="0"/>
              </a:rPr>
              <a:t>10 days</a:t>
            </a:r>
          </a:p>
        </p:txBody>
      </p:sp>
    </p:spTree>
    <p:extLst>
      <p:ext uri="{BB962C8B-B14F-4D97-AF65-F5344CB8AC3E}">
        <p14:creationId xmlns:p14="http://schemas.microsoft.com/office/powerpoint/2010/main" val="1890259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23"/>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grpId="0" nodeType="afterEffect">
                                  <p:stCondLst>
                                    <p:cond delay="1000"/>
                                  </p:stCondLst>
                                  <p:childTnLst>
                                    <p:set>
                                      <p:cBhvr>
                                        <p:cTn id="15"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A9E19-132D-4100-A470-18A1BBBCD828}"/>
              </a:ext>
            </a:extLst>
          </p:cNvPr>
          <p:cNvSpPr>
            <a:spLocks noGrp="1"/>
          </p:cNvSpPr>
          <p:nvPr>
            <p:ph type="title"/>
          </p:nvPr>
        </p:nvSpPr>
        <p:spPr>
          <a:xfrm>
            <a:off x="521745" y="186512"/>
            <a:ext cx="11148508" cy="1303867"/>
          </a:xfrm>
        </p:spPr>
        <p:txBody>
          <a:bodyPr>
            <a:normAutofit/>
          </a:bodyPr>
          <a:lstStyle/>
          <a:p>
            <a:r>
              <a:rPr lang="en-US" sz="3600" b="1" dirty="0">
                <a:latin typeface="Abadi" panose="020B0604020104020204" pitchFamily="34" charset="0"/>
              </a:rPr>
              <a:t>Plan Revisions: Revision, Amendment, and UOC</a:t>
            </a:r>
          </a:p>
        </p:txBody>
      </p:sp>
      <p:sp>
        <p:nvSpPr>
          <p:cNvPr id="3" name="Content Placeholder 2">
            <a:extLst>
              <a:ext uri="{FF2B5EF4-FFF2-40B4-BE49-F238E27FC236}">
                <a16:creationId xmlns:a16="http://schemas.microsoft.com/office/drawing/2014/main" id="{71486685-FEE4-4F0F-B6F0-2D0438BFC0E6}"/>
              </a:ext>
            </a:extLst>
          </p:cNvPr>
          <p:cNvSpPr>
            <a:spLocks noGrp="1"/>
          </p:cNvSpPr>
          <p:nvPr>
            <p:ph idx="1"/>
          </p:nvPr>
        </p:nvSpPr>
        <p:spPr>
          <a:xfrm>
            <a:off x="1295401" y="2733810"/>
            <a:ext cx="9601196" cy="3768542"/>
          </a:xfrm>
        </p:spPr>
        <p:txBody>
          <a:bodyPr>
            <a:normAutofit fontScale="92500" lnSpcReduction="10000"/>
          </a:bodyPr>
          <a:lstStyle/>
          <a:p>
            <a:r>
              <a:rPr lang="en-US" sz="2600" b="1" dirty="0">
                <a:latin typeface="Abadi" panose="020B0604020104020204" pitchFamily="34" charset="0"/>
              </a:rPr>
              <a:t>Revision prior to Advertisement </a:t>
            </a:r>
          </a:p>
          <a:p>
            <a:pPr lvl="1"/>
            <a:r>
              <a:rPr lang="en-US" sz="2600" dirty="0">
                <a:latin typeface="Abadi" panose="020B0604020104020204" pitchFamily="34" charset="0"/>
              </a:rPr>
              <a:t>PM to complete </a:t>
            </a:r>
            <a:r>
              <a:rPr lang="en-US" sz="2600" dirty="0">
                <a:solidFill>
                  <a:srgbClr val="00B0F0"/>
                </a:solidFill>
                <a:latin typeface="Abadi" panose="020B0604020104020204" pitchFamily="34" charset="0"/>
              </a:rPr>
              <a:t>“Revised Final Plans (Bidding)” </a:t>
            </a:r>
            <a:r>
              <a:rPr lang="en-US" sz="2600" dirty="0">
                <a:latin typeface="Abadi" panose="020B0604020104020204" pitchFamily="34" charset="0"/>
              </a:rPr>
              <a:t>letter</a:t>
            </a:r>
          </a:p>
          <a:p>
            <a:r>
              <a:rPr lang="en-US" sz="2600" b="1" dirty="0">
                <a:latin typeface="Abadi" panose="020B0604020104020204" pitchFamily="34" charset="0"/>
              </a:rPr>
              <a:t>Revision by Amendment </a:t>
            </a:r>
          </a:p>
          <a:p>
            <a:pPr lvl="1"/>
            <a:r>
              <a:rPr lang="en-US" sz="2600" dirty="0">
                <a:latin typeface="Abadi" panose="020B0604020104020204" pitchFamily="34" charset="0"/>
              </a:rPr>
              <a:t>PM to complete </a:t>
            </a:r>
            <a:r>
              <a:rPr lang="en-US" sz="2600" dirty="0">
                <a:solidFill>
                  <a:srgbClr val="00B0F0"/>
                </a:solidFill>
                <a:latin typeface="Abadi" panose="020B0604020104020204" pitchFamily="34" charset="0"/>
              </a:rPr>
              <a:t>“Amendment” </a:t>
            </a:r>
            <a:r>
              <a:rPr lang="en-US" sz="2600" dirty="0">
                <a:latin typeface="Abadi" panose="020B0604020104020204" pitchFamily="34" charset="0"/>
              </a:rPr>
              <a:t>letter</a:t>
            </a:r>
            <a:endParaRPr lang="en-US" sz="2600" b="1" dirty="0">
              <a:solidFill>
                <a:srgbClr val="FF0000"/>
              </a:solidFill>
              <a:latin typeface="Abadi" panose="020B0604020104020204" pitchFamily="34" charset="0"/>
            </a:endParaRPr>
          </a:p>
          <a:p>
            <a:r>
              <a:rPr lang="en-US" sz="2600" b="1" dirty="0">
                <a:latin typeface="Abadi" panose="020B0604020104020204" pitchFamily="34" charset="0"/>
              </a:rPr>
              <a:t>UOC</a:t>
            </a:r>
          </a:p>
          <a:p>
            <a:pPr lvl="1"/>
            <a:r>
              <a:rPr lang="en-US" sz="2600" dirty="0">
                <a:latin typeface="Abadi" panose="020B0604020104020204" pitchFamily="34" charset="0"/>
              </a:rPr>
              <a:t>PM to complete </a:t>
            </a:r>
            <a:r>
              <a:rPr lang="en-US" sz="2600" dirty="0">
                <a:solidFill>
                  <a:srgbClr val="00B0F0"/>
                </a:solidFill>
                <a:latin typeface="Abadi" panose="020B0604020104020204" pitchFamily="34" charset="0"/>
              </a:rPr>
              <a:t>“Use on Construction Letter”</a:t>
            </a:r>
          </a:p>
          <a:p>
            <a:r>
              <a:rPr lang="en-US" sz="2600" dirty="0">
                <a:solidFill>
                  <a:srgbClr val="FF0000"/>
                </a:solidFill>
                <a:latin typeface="Abadi" panose="020B0604020104020204" pitchFamily="34" charset="0"/>
              </a:rPr>
              <a:t>Prior to any plan changes, PM must coordinate with OES and District UTL office.</a:t>
            </a:r>
          </a:p>
          <a:p>
            <a:pPr lvl="1"/>
            <a:endParaRPr lang="en-US" b="1" dirty="0">
              <a:solidFill>
                <a:srgbClr val="00B0F0"/>
              </a:solidFill>
              <a:latin typeface="Abadi" panose="020B0604020104020204" pitchFamily="34" charset="0"/>
            </a:endParaRPr>
          </a:p>
          <a:p>
            <a:endParaRPr lang="en-US" dirty="0">
              <a:latin typeface="Abadi" panose="020B0604020104020204" pitchFamily="34" charset="0"/>
            </a:endParaRPr>
          </a:p>
        </p:txBody>
      </p:sp>
      <p:cxnSp>
        <p:nvCxnSpPr>
          <p:cNvPr id="6" name="Straight Arrow Connector 5">
            <a:extLst>
              <a:ext uri="{FF2B5EF4-FFF2-40B4-BE49-F238E27FC236}">
                <a16:creationId xmlns:a16="http://schemas.microsoft.com/office/drawing/2014/main" id="{C7A5096F-FD75-4E35-A70E-C39EAF021008}"/>
              </a:ext>
            </a:extLst>
          </p:cNvPr>
          <p:cNvCxnSpPr>
            <a:cxnSpLocks/>
          </p:cNvCxnSpPr>
          <p:nvPr/>
        </p:nvCxnSpPr>
        <p:spPr>
          <a:xfrm>
            <a:off x="1592132" y="2059702"/>
            <a:ext cx="6185647" cy="0"/>
          </a:xfrm>
          <a:prstGeom prst="straightConnector1">
            <a:avLst/>
          </a:prstGeom>
          <a:ln w="34925">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B73EBEB5-967E-4B00-9FED-0E29A382F0C9}"/>
              </a:ext>
            </a:extLst>
          </p:cNvPr>
          <p:cNvSpPr/>
          <p:nvPr/>
        </p:nvSpPr>
        <p:spPr>
          <a:xfrm>
            <a:off x="7818121" y="1570616"/>
            <a:ext cx="871370" cy="80682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Abadi" panose="020B0604020104020204" pitchFamily="34" charset="0"/>
              </a:rPr>
              <a:t>Let</a:t>
            </a:r>
          </a:p>
        </p:txBody>
      </p:sp>
      <p:sp>
        <p:nvSpPr>
          <p:cNvPr id="10" name="Rectangle 9">
            <a:extLst>
              <a:ext uri="{FF2B5EF4-FFF2-40B4-BE49-F238E27FC236}">
                <a16:creationId xmlns:a16="http://schemas.microsoft.com/office/drawing/2014/main" id="{3CA23376-9BB2-4AB5-AF08-B50FB2158FF8}"/>
              </a:ext>
            </a:extLst>
          </p:cNvPr>
          <p:cNvSpPr/>
          <p:nvPr/>
        </p:nvSpPr>
        <p:spPr>
          <a:xfrm>
            <a:off x="4875904" y="1568334"/>
            <a:ext cx="1682672" cy="80682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Abadi" panose="020B0604020104020204" pitchFamily="34" charset="0"/>
              </a:rPr>
              <a:t>Advertise project</a:t>
            </a:r>
          </a:p>
        </p:txBody>
      </p:sp>
      <p:cxnSp>
        <p:nvCxnSpPr>
          <p:cNvPr id="11" name="Straight Arrow Connector 10">
            <a:extLst>
              <a:ext uri="{FF2B5EF4-FFF2-40B4-BE49-F238E27FC236}">
                <a16:creationId xmlns:a16="http://schemas.microsoft.com/office/drawing/2014/main" id="{75DCC4E4-FB8B-4A9C-B628-9AFCB1F1EE65}"/>
              </a:ext>
            </a:extLst>
          </p:cNvPr>
          <p:cNvCxnSpPr>
            <a:cxnSpLocks/>
          </p:cNvCxnSpPr>
          <p:nvPr/>
        </p:nvCxnSpPr>
        <p:spPr>
          <a:xfrm>
            <a:off x="8789890" y="2064693"/>
            <a:ext cx="1634270" cy="0"/>
          </a:xfrm>
          <a:prstGeom prst="straightConnector1">
            <a:avLst/>
          </a:prstGeom>
          <a:ln w="34925">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08DC766-1F2F-4864-8AD2-97B68374615B}"/>
              </a:ext>
            </a:extLst>
          </p:cNvPr>
          <p:cNvCxnSpPr/>
          <p:nvPr/>
        </p:nvCxnSpPr>
        <p:spPr>
          <a:xfrm>
            <a:off x="4442908" y="1568334"/>
            <a:ext cx="0" cy="806824"/>
          </a:xfrm>
          <a:prstGeom prst="line">
            <a:avLst/>
          </a:prstGeom>
          <a:ln w="50800">
            <a:solidFill>
              <a:srgbClr val="0070C0"/>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A68E9FD-CA76-4A65-8043-E902152F7431}"/>
              </a:ext>
            </a:extLst>
          </p:cNvPr>
          <p:cNvCxnSpPr/>
          <p:nvPr/>
        </p:nvCxnSpPr>
        <p:spPr>
          <a:xfrm>
            <a:off x="7478358" y="1583981"/>
            <a:ext cx="0" cy="806824"/>
          </a:xfrm>
          <a:prstGeom prst="line">
            <a:avLst/>
          </a:prstGeom>
          <a:ln w="50800">
            <a:solidFill>
              <a:srgbClr val="0070C0"/>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8AC67317-D48C-4102-9DB8-FC2966B03F93}"/>
              </a:ext>
            </a:extLst>
          </p:cNvPr>
          <p:cNvCxnSpPr/>
          <p:nvPr/>
        </p:nvCxnSpPr>
        <p:spPr>
          <a:xfrm>
            <a:off x="1603337" y="1724244"/>
            <a:ext cx="2850776" cy="6683"/>
          </a:xfrm>
          <a:prstGeom prst="straightConnector1">
            <a:avLst/>
          </a:prstGeom>
          <a:ln w="38100">
            <a:solidFill>
              <a:srgbClr val="195BA3"/>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4CF2A981-9476-4555-88F4-64BF7CBC6A09}"/>
              </a:ext>
            </a:extLst>
          </p:cNvPr>
          <p:cNvSpPr txBox="1"/>
          <p:nvPr/>
        </p:nvSpPr>
        <p:spPr>
          <a:xfrm>
            <a:off x="1788674" y="1130938"/>
            <a:ext cx="2354814" cy="523220"/>
          </a:xfrm>
          <a:prstGeom prst="rect">
            <a:avLst/>
          </a:prstGeom>
          <a:noFill/>
        </p:spPr>
        <p:txBody>
          <a:bodyPr wrap="square" rtlCol="0">
            <a:spAutoFit/>
          </a:bodyPr>
          <a:lstStyle/>
          <a:p>
            <a:r>
              <a:rPr lang="en-US" sz="2800" b="1" dirty="0">
                <a:solidFill>
                  <a:srgbClr val="195BA3"/>
                </a:solidFill>
                <a:latin typeface="Abadi" panose="020B0604020104020204" pitchFamily="34" charset="0"/>
              </a:rPr>
              <a:t>Revision</a:t>
            </a:r>
          </a:p>
        </p:txBody>
      </p:sp>
      <p:cxnSp>
        <p:nvCxnSpPr>
          <p:cNvPr id="21" name="Straight Arrow Connector 20">
            <a:extLst>
              <a:ext uri="{FF2B5EF4-FFF2-40B4-BE49-F238E27FC236}">
                <a16:creationId xmlns:a16="http://schemas.microsoft.com/office/drawing/2014/main" id="{E2AE0912-3689-41BC-8476-E74753D1571E}"/>
              </a:ext>
            </a:extLst>
          </p:cNvPr>
          <p:cNvCxnSpPr/>
          <p:nvPr/>
        </p:nvCxnSpPr>
        <p:spPr>
          <a:xfrm>
            <a:off x="4528969" y="1716659"/>
            <a:ext cx="2949389" cy="1517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C2A82C35-7126-4F17-98F9-B15C9A47E2D7}"/>
              </a:ext>
            </a:extLst>
          </p:cNvPr>
          <p:cNvSpPr txBox="1"/>
          <p:nvPr/>
        </p:nvSpPr>
        <p:spPr>
          <a:xfrm>
            <a:off x="4996693" y="1126325"/>
            <a:ext cx="2354814" cy="523220"/>
          </a:xfrm>
          <a:prstGeom prst="rect">
            <a:avLst/>
          </a:prstGeom>
          <a:noFill/>
        </p:spPr>
        <p:txBody>
          <a:bodyPr wrap="square" rtlCol="0">
            <a:spAutoFit/>
          </a:bodyPr>
          <a:lstStyle/>
          <a:p>
            <a:r>
              <a:rPr lang="en-US" sz="2800" b="1" dirty="0">
                <a:solidFill>
                  <a:srgbClr val="00B050"/>
                </a:solidFill>
                <a:latin typeface="Abadi" panose="020B0604020104020204" pitchFamily="34" charset="0"/>
              </a:rPr>
              <a:t>Amendment</a:t>
            </a:r>
          </a:p>
        </p:txBody>
      </p:sp>
      <p:cxnSp>
        <p:nvCxnSpPr>
          <p:cNvPr id="23" name="Straight Arrow Connector 22">
            <a:extLst>
              <a:ext uri="{FF2B5EF4-FFF2-40B4-BE49-F238E27FC236}">
                <a16:creationId xmlns:a16="http://schemas.microsoft.com/office/drawing/2014/main" id="{D0DFABD6-0137-46E1-B7B2-021C27641B89}"/>
              </a:ext>
            </a:extLst>
          </p:cNvPr>
          <p:cNvCxnSpPr/>
          <p:nvPr/>
        </p:nvCxnSpPr>
        <p:spPr>
          <a:xfrm>
            <a:off x="7564418" y="1716659"/>
            <a:ext cx="2949389" cy="15170"/>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0DB7E024-1239-49BF-BDB7-42FEEF58033C}"/>
              </a:ext>
            </a:extLst>
          </p:cNvPr>
          <p:cNvSpPr txBox="1"/>
          <p:nvPr/>
        </p:nvSpPr>
        <p:spPr>
          <a:xfrm>
            <a:off x="8959460" y="1173234"/>
            <a:ext cx="1464700" cy="523220"/>
          </a:xfrm>
          <a:prstGeom prst="rect">
            <a:avLst/>
          </a:prstGeom>
          <a:noFill/>
        </p:spPr>
        <p:txBody>
          <a:bodyPr wrap="square" rtlCol="0">
            <a:spAutoFit/>
          </a:bodyPr>
          <a:lstStyle/>
          <a:p>
            <a:r>
              <a:rPr lang="en-US" sz="2800" b="1" dirty="0">
                <a:solidFill>
                  <a:srgbClr val="7030A0"/>
                </a:solidFill>
                <a:latin typeface="Abadi" panose="020B0604020104020204" pitchFamily="34" charset="0"/>
              </a:rPr>
              <a:t>UOC</a:t>
            </a:r>
          </a:p>
        </p:txBody>
      </p:sp>
      <p:sp>
        <p:nvSpPr>
          <p:cNvPr id="25" name="TextBox 24">
            <a:extLst>
              <a:ext uri="{FF2B5EF4-FFF2-40B4-BE49-F238E27FC236}">
                <a16:creationId xmlns:a16="http://schemas.microsoft.com/office/drawing/2014/main" id="{2143379F-323F-4DD1-AAD1-06D771894E29}"/>
              </a:ext>
            </a:extLst>
          </p:cNvPr>
          <p:cNvSpPr txBox="1"/>
          <p:nvPr/>
        </p:nvSpPr>
        <p:spPr>
          <a:xfrm>
            <a:off x="3939537" y="2347572"/>
            <a:ext cx="1353889" cy="369332"/>
          </a:xfrm>
          <a:prstGeom prst="rect">
            <a:avLst/>
          </a:prstGeom>
          <a:noFill/>
        </p:spPr>
        <p:txBody>
          <a:bodyPr wrap="square" rtlCol="0">
            <a:spAutoFit/>
          </a:bodyPr>
          <a:lstStyle/>
          <a:p>
            <a:r>
              <a:rPr lang="en-US" b="1" dirty="0">
                <a:latin typeface="Abadi" panose="020B0604020104020204" pitchFamily="34" charset="0"/>
              </a:rPr>
              <a:t>6.5 weeks</a:t>
            </a:r>
          </a:p>
        </p:txBody>
      </p:sp>
      <p:sp>
        <p:nvSpPr>
          <p:cNvPr id="26" name="TextBox 25">
            <a:extLst>
              <a:ext uri="{FF2B5EF4-FFF2-40B4-BE49-F238E27FC236}">
                <a16:creationId xmlns:a16="http://schemas.microsoft.com/office/drawing/2014/main" id="{0ACE5362-E768-4E91-AF80-8C9C9E82577E}"/>
              </a:ext>
            </a:extLst>
          </p:cNvPr>
          <p:cNvSpPr txBox="1"/>
          <p:nvPr/>
        </p:nvSpPr>
        <p:spPr>
          <a:xfrm>
            <a:off x="6899917" y="2337390"/>
            <a:ext cx="1353889" cy="369332"/>
          </a:xfrm>
          <a:prstGeom prst="rect">
            <a:avLst/>
          </a:prstGeom>
          <a:noFill/>
        </p:spPr>
        <p:txBody>
          <a:bodyPr wrap="square" rtlCol="0">
            <a:spAutoFit/>
          </a:bodyPr>
          <a:lstStyle/>
          <a:p>
            <a:r>
              <a:rPr lang="en-US" b="1" dirty="0">
                <a:latin typeface="Abadi" panose="020B0604020104020204" pitchFamily="34" charset="0"/>
              </a:rPr>
              <a:t>10 days</a:t>
            </a:r>
          </a:p>
        </p:txBody>
      </p:sp>
      <p:sp>
        <p:nvSpPr>
          <p:cNvPr id="8" name="Rectangle 7">
            <a:extLst>
              <a:ext uri="{FF2B5EF4-FFF2-40B4-BE49-F238E27FC236}">
                <a16:creationId xmlns:a16="http://schemas.microsoft.com/office/drawing/2014/main" id="{CF615B00-F78C-4A20-A42D-CCD472E9D226}"/>
              </a:ext>
            </a:extLst>
          </p:cNvPr>
          <p:cNvSpPr/>
          <p:nvPr/>
        </p:nvSpPr>
        <p:spPr>
          <a:xfrm>
            <a:off x="573449" y="1570616"/>
            <a:ext cx="1104741" cy="80682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Abadi" panose="020B0604020104020204" pitchFamily="34" charset="0"/>
              </a:rPr>
              <a:t>Final Plans</a:t>
            </a:r>
          </a:p>
        </p:txBody>
      </p:sp>
    </p:spTree>
    <p:extLst>
      <p:ext uri="{BB962C8B-B14F-4D97-AF65-F5344CB8AC3E}">
        <p14:creationId xmlns:p14="http://schemas.microsoft.com/office/powerpoint/2010/main" val="3967299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100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nodeType="afterEffect">
                                  <p:stCondLst>
                                    <p:cond delay="1000"/>
                                  </p:stCondLst>
                                  <p:childTnLst>
                                    <p:set>
                                      <p:cBhvr>
                                        <p:cTn id="23"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7" name="Picture 6" descr="A yellow sign with black text&#10;&#10;Description automatically generated with low confidence">
            <a:extLst>
              <a:ext uri="{FF2B5EF4-FFF2-40B4-BE49-F238E27FC236}">
                <a16:creationId xmlns:a16="http://schemas.microsoft.com/office/drawing/2014/main" id="{ECF1C25D-94F2-4A59-ADB4-1277CF4115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5656" y="516660"/>
            <a:ext cx="1881053" cy="1881053"/>
          </a:xfrm>
          <a:prstGeom prst="rect">
            <a:avLst/>
          </a:prstGeom>
        </p:spPr>
      </p:pic>
      <p:sp>
        <p:nvSpPr>
          <p:cNvPr id="2" name="Title 1">
            <a:extLst>
              <a:ext uri="{FF2B5EF4-FFF2-40B4-BE49-F238E27FC236}">
                <a16:creationId xmlns:a16="http://schemas.microsoft.com/office/drawing/2014/main" id="{576A9E19-132D-4100-A470-18A1BBBCD828}"/>
              </a:ext>
            </a:extLst>
          </p:cNvPr>
          <p:cNvSpPr>
            <a:spLocks noGrp="1"/>
          </p:cNvSpPr>
          <p:nvPr>
            <p:ph type="title"/>
          </p:nvPr>
        </p:nvSpPr>
        <p:spPr>
          <a:xfrm>
            <a:off x="1547312" y="805254"/>
            <a:ext cx="9601196" cy="1303867"/>
          </a:xfrm>
        </p:spPr>
        <p:txBody>
          <a:bodyPr>
            <a:normAutofit/>
          </a:bodyPr>
          <a:lstStyle/>
          <a:p>
            <a:r>
              <a:rPr lang="en-US" b="1" dirty="0">
                <a:latin typeface="Abadi" panose="020B0604020104020204" pitchFamily="34" charset="0"/>
              </a:rPr>
              <a:t>Construction Phase</a:t>
            </a:r>
          </a:p>
        </p:txBody>
      </p:sp>
      <p:sp>
        <p:nvSpPr>
          <p:cNvPr id="3" name="Content Placeholder 2">
            <a:extLst>
              <a:ext uri="{FF2B5EF4-FFF2-40B4-BE49-F238E27FC236}">
                <a16:creationId xmlns:a16="http://schemas.microsoft.com/office/drawing/2014/main" id="{71486685-FEE4-4F0F-B6F0-2D0438BFC0E6}"/>
              </a:ext>
            </a:extLst>
          </p:cNvPr>
          <p:cNvSpPr>
            <a:spLocks noGrp="1"/>
          </p:cNvSpPr>
          <p:nvPr>
            <p:ph idx="1"/>
          </p:nvPr>
        </p:nvSpPr>
        <p:spPr>
          <a:xfrm>
            <a:off x="1175656" y="3022404"/>
            <a:ext cx="9949923" cy="3318936"/>
          </a:xfrm>
        </p:spPr>
        <p:txBody>
          <a:bodyPr>
            <a:normAutofit/>
          </a:bodyPr>
          <a:lstStyle/>
          <a:p>
            <a:r>
              <a:rPr lang="en-US" sz="2800" dirty="0">
                <a:latin typeface="Abadi" panose="020B0604020104020204" pitchFamily="34" charset="0"/>
              </a:rPr>
              <a:t>After the contractor has been </a:t>
            </a:r>
            <a:r>
              <a:rPr lang="en-US" sz="2800" b="1" dirty="0">
                <a:solidFill>
                  <a:srgbClr val="0070C0"/>
                </a:solidFill>
                <a:latin typeface="Abadi" panose="020B0604020104020204" pitchFamily="34" charset="0"/>
              </a:rPr>
              <a:t>awarded</a:t>
            </a:r>
            <a:r>
              <a:rPr lang="en-US" sz="2800" dirty="0">
                <a:latin typeface="Abadi" panose="020B0604020104020204" pitchFamily="34" charset="0"/>
              </a:rPr>
              <a:t> the project </a:t>
            </a:r>
            <a:r>
              <a:rPr lang="en-US" sz="2800" b="1" u="sng" dirty="0">
                <a:solidFill>
                  <a:srgbClr val="0070C0"/>
                </a:solidFill>
                <a:latin typeface="Abadi" panose="020B0604020104020204" pitchFamily="34" charset="0"/>
              </a:rPr>
              <a:t>and</a:t>
            </a:r>
            <a:r>
              <a:rPr lang="en-US" sz="2800" dirty="0">
                <a:latin typeface="Abadi" panose="020B0604020104020204" pitchFamily="34" charset="0"/>
              </a:rPr>
              <a:t> the </a:t>
            </a:r>
            <a:r>
              <a:rPr lang="en-US" sz="2800" b="1" dirty="0">
                <a:solidFill>
                  <a:srgbClr val="0070C0"/>
                </a:solidFill>
                <a:latin typeface="Abadi" panose="020B0604020104020204" pitchFamily="34" charset="0"/>
              </a:rPr>
              <a:t>NTP </a:t>
            </a:r>
            <a:r>
              <a:rPr lang="en-US" sz="2800" dirty="0">
                <a:latin typeface="Abadi" panose="020B0604020104020204" pitchFamily="34" charset="0"/>
              </a:rPr>
              <a:t>has been issued, the PM must notify the property owners that construction is starting.</a:t>
            </a:r>
          </a:p>
          <a:p>
            <a:pPr lvl="1"/>
            <a:r>
              <a:rPr lang="en-US" sz="2800" dirty="0">
                <a:solidFill>
                  <a:schemeClr val="tx1"/>
                </a:solidFill>
                <a:latin typeface="Abadi" panose="020B0604020104020204" pitchFamily="34" charset="0"/>
              </a:rPr>
              <a:t>Prepare and mail </a:t>
            </a:r>
            <a:r>
              <a:rPr lang="en-US" sz="2800" dirty="0">
                <a:solidFill>
                  <a:srgbClr val="00B0F0"/>
                </a:solidFill>
                <a:latin typeface="Abadi" panose="020B0604020104020204" pitchFamily="34" charset="0"/>
              </a:rPr>
              <a:t>“Property Owner CST Notification Letter”</a:t>
            </a:r>
          </a:p>
          <a:p>
            <a:pPr lvl="1"/>
            <a:endParaRPr lang="en-US" b="1" dirty="0">
              <a:solidFill>
                <a:srgbClr val="00B0F0"/>
              </a:solidFill>
              <a:latin typeface="Abadi" panose="020B0604020104020204" pitchFamily="34" charset="0"/>
            </a:endParaRPr>
          </a:p>
          <a:p>
            <a:endParaRPr lang="en-US" dirty="0">
              <a:latin typeface="Abadi" panose="020B0604020104020204" pitchFamily="34" charset="0"/>
            </a:endParaRPr>
          </a:p>
        </p:txBody>
      </p:sp>
    </p:spTree>
    <p:extLst>
      <p:ext uri="{BB962C8B-B14F-4D97-AF65-F5344CB8AC3E}">
        <p14:creationId xmlns:p14="http://schemas.microsoft.com/office/powerpoint/2010/main" val="1982726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Revised Final Plans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07994" y="2708848"/>
            <a:ext cx="10053917" cy="3923681"/>
          </a:xfrm>
        </p:spPr>
        <p:txBody>
          <a:bodyPr>
            <a:noAutofit/>
          </a:bodyPr>
          <a:lstStyle/>
          <a:p>
            <a:pPr marL="0" indent="0">
              <a:buNone/>
            </a:pPr>
            <a:r>
              <a:rPr lang="en-US" sz="3200" dirty="0">
                <a:solidFill>
                  <a:srgbClr val="0070C0"/>
                </a:solidFill>
                <a:latin typeface="Abadi" panose="020B0604020104020204" pitchFamily="34" charset="0"/>
              </a:rPr>
              <a:t>Plans can be revised after the Final Plans are submitted.</a:t>
            </a:r>
          </a:p>
          <a:p>
            <a:pPr marL="0" indent="0">
              <a:buNone/>
            </a:pPr>
            <a:endParaRPr lang="en-US" sz="3200" dirty="0">
              <a:solidFill>
                <a:srgbClr val="0070C0"/>
              </a:solidFill>
              <a:latin typeface="Abadi" panose="020B0604020104020204" pitchFamily="34" charset="0"/>
            </a:endParaRPr>
          </a:p>
          <a:p>
            <a:pPr marL="0" indent="0">
              <a:buNone/>
            </a:pPr>
            <a:endParaRPr lang="en-US" sz="3200" dirty="0">
              <a:solidFill>
                <a:srgbClr val="0070C0"/>
              </a:solidFill>
              <a:latin typeface="Abadi" panose="020B0604020104020204" pitchFamily="34" charset="0"/>
            </a:endParaRPr>
          </a:p>
          <a:p>
            <a:pPr marL="457200" lvl="1" indent="0">
              <a:buNone/>
            </a:pPr>
            <a:r>
              <a:rPr lang="en-US" sz="3200" dirty="0">
                <a:solidFill>
                  <a:srgbClr val="00B050"/>
                </a:solidFill>
                <a:latin typeface="Abadi" panose="020B0604020104020204" pitchFamily="34" charset="0"/>
              </a:rPr>
              <a:t>This should be avoided if possible.</a:t>
            </a:r>
          </a:p>
          <a:p>
            <a:pPr lvl="1"/>
            <a:endParaRPr lang="en-US" sz="3200" dirty="0">
              <a:solidFill>
                <a:schemeClr val="tx1"/>
              </a:solidFill>
              <a:latin typeface="Abadi" panose="020B0604020104020204" pitchFamily="34" charset="0"/>
            </a:endParaRPr>
          </a:p>
          <a:p>
            <a:pPr lvl="1"/>
            <a:endParaRPr lang="en-US" sz="3200" dirty="0">
              <a:solidFill>
                <a:schemeClr val="tx1"/>
              </a:solidFill>
              <a:latin typeface="Abadi" panose="020B0604020104020204" pitchFamily="34" charset="0"/>
            </a:endParaRPr>
          </a:p>
          <a:p>
            <a:pPr lvl="1"/>
            <a:endParaRPr lang="en-US" sz="3200" dirty="0">
              <a:solidFill>
                <a:schemeClr val="tx1"/>
              </a:solidFill>
              <a:latin typeface="Abadi" panose="020B0604020104020204" pitchFamily="34" charset="0"/>
            </a:endParaRPr>
          </a:p>
          <a:p>
            <a:pPr marL="457200" lvl="1" indent="0">
              <a:buNone/>
            </a:pPr>
            <a:endParaRPr lang="en-US" sz="3200" dirty="0">
              <a:solidFill>
                <a:schemeClr val="tx1"/>
              </a:solidFill>
              <a:latin typeface="Abadi" panose="020B0604020104020204" pitchFamily="34" charset="0"/>
            </a:endParaRPr>
          </a:p>
          <a:p>
            <a:pPr marL="0" indent="0">
              <a:buNone/>
            </a:pPr>
            <a:endParaRPr lang="en-US" sz="3200" dirty="0"/>
          </a:p>
          <a:p>
            <a:pPr marL="457200" lvl="1" indent="0">
              <a:buNone/>
            </a:pPr>
            <a:endParaRPr lang="en-US" sz="3200" dirty="0"/>
          </a:p>
        </p:txBody>
      </p:sp>
      <p:pic>
        <p:nvPicPr>
          <p:cNvPr id="4" name="Graphic 3" descr="Classroom with solid fill">
            <a:extLst>
              <a:ext uri="{FF2B5EF4-FFF2-40B4-BE49-F238E27FC236}">
                <a16:creationId xmlns:a16="http://schemas.microsoft.com/office/drawing/2014/main" id="{F3EEE8E8-AE0E-EDC8-FFA1-8CBE8305271C}"/>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
        <p:nvSpPr>
          <p:cNvPr id="5" name="TextBox 4">
            <a:extLst>
              <a:ext uri="{FF2B5EF4-FFF2-40B4-BE49-F238E27FC236}">
                <a16:creationId xmlns:a16="http://schemas.microsoft.com/office/drawing/2014/main" id="{A01724BE-3C8C-4B4A-84EC-D40D85D5F990}"/>
              </a:ext>
            </a:extLst>
          </p:cNvPr>
          <p:cNvSpPr txBox="1"/>
          <p:nvPr/>
        </p:nvSpPr>
        <p:spPr>
          <a:xfrm>
            <a:off x="4120469" y="4024358"/>
            <a:ext cx="1508010" cy="646331"/>
          </a:xfrm>
          <a:prstGeom prst="rect">
            <a:avLst/>
          </a:prstGeom>
          <a:noFill/>
        </p:spPr>
        <p:txBody>
          <a:bodyPr wrap="square" rtlCol="0">
            <a:spAutoFit/>
          </a:bodyPr>
          <a:lstStyle/>
          <a:p>
            <a:r>
              <a:rPr lang="en-US" sz="3600" dirty="0">
                <a:latin typeface="Abadi" panose="020B0604020104020204" pitchFamily="34" charset="0"/>
              </a:rPr>
              <a:t>True</a:t>
            </a:r>
          </a:p>
        </p:txBody>
      </p:sp>
      <p:sp>
        <p:nvSpPr>
          <p:cNvPr id="9" name="TextBox 8">
            <a:extLst>
              <a:ext uri="{FF2B5EF4-FFF2-40B4-BE49-F238E27FC236}">
                <a16:creationId xmlns:a16="http://schemas.microsoft.com/office/drawing/2014/main" id="{BBFB6E9F-88C5-A286-A903-D7E94F6F2A26}"/>
              </a:ext>
            </a:extLst>
          </p:cNvPr>
          <p:cNvSpPr txBox="1"/>
          <p:nvPr/>
        </p:nvSpPr>
        <p:spPr>
          <a:xfrm>
            <a:off x="5341994" y="4024358"/>
            <a:ext cx="1508010" cy="646331"/>
          </a:xfrm>
          <a:prstGeom prst="rect">
            <a:avLst/>
          </a:prstGeom>
          <a:noFill/>
        </p:spPr>
        <p:txBody>
          <a:bodyPr wrap="square" rtlCol="0">
            <a:spAutoFit/>
          </a:bodyPr>
          <a:lstStyle/>
          <a:p>
            <a:r>
              <a:rPr lang="en-US" sz="3600" dirty="0">
                <a:latin typeface="Abadi" panose="020B0604020104020204" pitchFamily="34" charset="0"/>
              </a:rPr>
              <a:t>or</a:t>
            </a:r>
          </a:p>
        </p:txBody>
      </p:sp>
      <p:sp>
        <p:nvSpPr>
          <p:cNvPr id="10" name="TextBox 9">
            <a:extLst>
              <a:ext uri="{FF2B5EF4-FFF2-40B4-BE49-F238E27FC236}">
                <a16:creationId xmlns:a16="http://schemas.microsoft.com/office/drawing/2014/main" id="{DBF5B6EC-B72C-B5B8-56EF-6D61ED85B6BC}"/>
              </a:ext>
            </a:extLst>
          </p:cNvPr>
          <p:cNvSpPr txBox="1"/>
          <p:nvPr/>
        </p:nvSpPr>
        <p:spPr>
          <a:xfrm>
            <a:off x="6143765" y="4024358"/>
            <a:ext cx="1508010" cy="646331"/>
          </a:xfrm>
          <a:prstGeom prst="rect">
            <a:avLst/>
          </a:prstGeom>
          <a:noFill/>
        </p:spPr>
        <p:txBody>
          <a:bodyPr wrap="square" rtlCol="0">
            <a:spAutoFit/>
          </a:bodyPr>
          <a:lstStyle/>
          <a:p>
            <a:r>
              <a:rPr lang="en-US" sz="3600" dirty="0">
                <a:latin typeface="Abadi" panose="020B0604020104020204" pitchFamily="34" charset="0"/>
              </a:rPr>
              <a:t>False</a:t>
            </a:r>
          </a:p>
        </p:txBody>
      </p:sp>
    </p:spTree>
    <p:extLst>
      <p:ext uri="{BB962C8B-B14F-4D97-AF65-F5344CB8AC3E}">
        <p14:creationId xmlns:p14="http://schemas.microsoft.com/office/powerpoint/2010/main" val="2851757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hidden"/>
                                      </p:to>
                                    </p:set>
                                  </p:childTnLst>
                                </p:cTn>
                              </p:par>
                              <p:par>
                                <p:cTn id="9" presetID="1" presetClass="entr" presetSubtype="0" fill="hold" nodeType="withEffect">
                                  <p:stCondLst>
                                    <p:cond delay="100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Revised Final Plans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3200" dirty="0">
                <a:solidFill>
                  <a:srgbClr val="0070C0"/>
                </a:solidFill>
                <a:latin typeface="Abadi" panose="020B0604020104020204" pitchFamily="34" charset="0"/>
              </a:rPr>
              <a:t>Which is not a type of final plan revisions?</a:t>
            </a:r>
          </a:p>
          <a:p>
            <a:pPr marL="971550" lvl="1" indent="-514350">
              <a:buClr>
                <a:schemeClr val="tx1"/>
              </a:buClr>
              <a:buAutoNum type="alphaUcPeriod"/>
            </a:pPr>
            <a:r>
              <a:rPr lang="en-US" sz="3200" dirty="0">
                <a:solidFill>
                  <a:schemeClr val="tx1"/>
                </a:solidFill>
                <a:latin typeface="Abadi" panose="020B0604020104020204" pitchFamily="34" charset="0"/>
              </a:rPr>
              <a:t>Revision prior to Advertisement</a:t>
            </a:r>
          </a:p>
          <a:p>
            <a:pPr marL="971550" lvl="1" indent="-514350">
              <a:buClr>
                <a:schemeClr val="tx1"/>
              </a:buClr>
              <a:buAutoNum type="alphaUcPeriod"/>
            </a:pPr>
            <a:r>
              <a:rPr lang="en-US" sz="3200" dirty="0">
                <a:solidFill>
                  <a:schemeClr val="tx1"/>
                </a:solidFill>
                <a:latin typeface="Abadi" panose="020B0604020104020204" pitchFamily="34" charset="0"/>
              </a:rPr>
              <a:t>Revision by Amendment</a:t>
            </a:r>
          </a:p>
          <a:p>
            <a:pPr marL="971550" lvl="1" indent="-514350">
              <a:buClr>
                <a:schemeClr val="tx1"/>
              </a:buClr>
              <a:buAutoNum type="alphaUcPeriod"/>
            </a:pPr>
            <a:r>
              <a:rPr lang="en-US" sz="3200" dirty="0">
                <a:solidFill>
                  <a:schemeClr val="tx1"/>
                </a:solidFill>
                <a:latin typeface="Abadi" panose="020B0604020104020204" pitchFamily="34" charset="0"/>
              </a:rPr>
              <a:t>Use on Construction (UOC)</a:t>
            </a:r>
          </a:p>
          <a:p>
            <a:pPr marL="971550" lvl="1" indent="-514350">
              <a:buClr>
                <a:schemeClr val="tx1"/>
              </a:buClr>
              <a:buAutoNum type="alphaUcPeriod"/>
            </a:pPr>
            <a:r>
              <a:rPr lang="en-US" sz="3200" dirty="0">
                <a:solidFill>
                  <a:schemeClr val="tx1"/>
                </a:solidFill>
                <a:latin typeface="Abadi" panose="020B0604020104020204" pitchFamily="34" charset="0"/>
              </a:rPr>
              <a:t>L&amp;D Advertisement</a:t>
            </a:r>
          </a:p>
          <a:p>
            <a:pPr lvl="1"/>
            <a:endParaRPr lang="en-US" sz="3200" dirty="0">
              <a:solidFill>
                <a:schemeClr val="tx1"/>
              </a:solidFill>
              <a:latin typeface="Abadi" panose="020B0604020104020204" pitchFamily="34" charset="0"/>
            </a:endParaRPr>
          </a:p>
          <a:p>
            <a:pPr lvl="1"/>
            <a:endParaRPr lang="en-US" sz="3200" dirty="0">
              <a:solidFill>
                <a:schemeClr val="tx1"/>
              </a:solidFill>
              <a:latin typeface="Abadi" panose="020B0604020104020204" pitchFamily="34" charset="0"/>
            </a:endParaRPr>
          </a:p>
          <a:p>
            <a:pPr lvl="1"/>
            <a:endParaRPr lang="en-US" sz="3200" dirty="0">
              <a:solidFill>
                <a:schemeClr val="tx1"/>
              </a:solidFill>
              <a:latin typeface="Abadi" panose="020B0604020104020204" pitchFamily="34" charset="0"/>
            </a:endParaRPr>
          </a:p>
          <a:p>
            <a:pPr marL="457200" lvl="1" indent="0">
              <a:buNone/>
            </a:pPr>
            <a:endParaRPr lang="en-US" sz="3200" dirty="0">
              <a:solidFill>
                <a:schemeClr val="tx1"/>
              </a:solidFill>
              <a:latin typeface="Abadi" panose="020B0604020104020204" pitchFamily="34" charset="0"/>
            </a:endParaRPr>
          </a:p>
          <a:p>
            <a:pPr marL="0" indent="0">
              <a:buNone/>
            </a:pPr>
            <a:endParaRPr lang="en-US" sz="3200" dirty="0"/>
          </a:p>
          <a:p>
            <a:pPr marL="457200" lvl="1" indent="0">
              <a:buNone/>
            </a:pPr>
            <a:endParaRPr lang="en-US" sz="3200" dirty="0"/>
          </a:p>
        </p:txBody>
      </p:sp>
      <p:pic>
        <p:nvPicPr>
          <p:cNvPr id="4" name="Graphic 3" descr="Classroom with solid fill">
            <a:extLst>
              <a:ext uri="{FF2B5EF4-FFF2-40B4-BE49-F238E27FC236}">
                <a16:creationId xmlns:a16="http://schemas.microsoft.com/office/drawing/2014/main" id="{F3EEE8E8-AE0E-EDC8-FFA1-8CBE8305271C}"/>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3308536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3">
                                            <p:txEl>
                                              <p:pRg st="4" end="4"/>
                                            </p:txEl>
                                          </p:spTgt>
                                        </p:tgtEl>
                                        <p:attrNameLst>
                                          <p:attrName>style.color</p:attrName>
                                        </p:attrNameLst>
                                      </p:cBhvr>
                                      <p:to>
                                        <a:schemeClr val="accent2"/>
                                      </p:to>
                                    </p:animClr>
                                    <p:animClr clrSpc="rgb" dir="cw">
                                      <p:cBhvr>
                                        <p:cTn id="7" dur="500" fill="hold"/>
                                        <p:tgtEl>
                                          <p:spTgt spid="3">
                                            <p:txEl>
                                              <p:pRg st="4" end="4"/>
                                            </p:txEl>
                                          </p:spTgt>
                                        </p:tgtEl>
                                        <p:attrNameLst>
                                          <p:attrName>fillcolor</p:attrName>
                                        </p:attrNameLst>
                                      </p:cBhvr>
                                      <p:to>
                                        <a:schemeClr val="accent2"/>
                                      </p:to>
                                    </p:animClr>
                                    <p:set>
                                      <p:cBhvr>
                                        <p:cTn id="8" dur="500" fill="hold"/>
                                        <p:tgtEl>
                                          <p:spTgt spid="3">
                                            <p:txEl>
                                              <p:pRg st="4" end="4"/>
                                            </p:txEl>
                                          </p:spTgt>
                                        </p:tgtEl>
                                        <p:attrNameLst>
                                          <p:attrName>fill.type</p:attrName>
                                        </p:attrNameLst>
                                      </p:cBhvr>
                                      <p:to>
                                        <p:strVal val="solid"/>
                                      </p:to>
                                    </p:set>
                                    <p:set>
                                      <p:cBhvr>
                                        <p:cTn id="9" dur="500" fill="hold"/>
                                        <p:tgtEl>
                                          <p:spTgt spid="3">
                                            <p:txEl>
                                              <p:pRg st="4" end="4"/>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018E8-06AF-4683-B262-62F879ED0581}"/>
              </a:ext>
            </a:extLst>
          </p:cNvPr>
          <p:cNvSpPr>
            <a:spLocks noGrp="1"/>
          </p:cNvSpPr>
          <p:nvPr>
            <p:ph type="title"/>
          </p:nvPr>
        </p:nvSpPr>
        <p:spPr>
          <a:xfrm>
            <a:off x="1295402" y="521758"/>
            <a:ext cx="9601196" cy="1303867"/>
          </a:xfrm>
        </p:spPr>
        <p:txBody>
          <a:bodyPr>
            <a:normAutofit fontScale="90000"/>
          </a:bodyPr>
          <a:lstStyle/>
          <a:p>
            <a:r>
              <a:rPr lang="en-US" dirty="0">
                <a:latin typeface="Abadi" panose="020B0604020104020204" pitchFamily="34" charset="0"/>
              </a:rPr>
              <a:t>Templates Used Between </a:t>
            </a:r>
            <a:br>
              <a:rPr lang="en-US" dirty="0">
                <a:latin typeface="Abadi" panose="020B0604020104020204" pitchFamily="34" charset="0"/>
              </a:rPr>
            </a:br>
            <a:r>
              <a:rPr lang="en-US" dirty="0">
                <a:latin typeface="Abadi" panose="020B0604020104020204" pitchFamily="34" charset="0"/>
              </a:rPr>
              <a:t>ROW Authorization and Let</a:t>
            </a:r>
          </a:p>
        </p:txBody>
      </p:sp>
      <p:sp>
        <p:nvSpPr>
          <p:cNvPr id="3" name="Content Placeholder 2">
            <a:extLst>
              <a:ext uri="{FF2B5EF4-FFF2-40B4-BE49-F238E27FC236}">
                <a16:creationId xmlns:a16="http://schemas.microsoft.com/office/drawing/2014/main" id="{4BAC1304-0545-4C14-9548-F7E5C8FF9D54}"/>
              </a:ext>
            </a:extLst>
          </p:cNvPr>
          <p:cNvSpPr>
            <a:spLocks noGrp="1"/>
          </p:cNvSpPr>
          <p:nvPr>
            <p:ph idx="1"/>
          </p:nvPr>
        </p:nvSpPr>
        <p:spPr>
          <a:xfrm>
            <a:off x="838200" y="1825625"/>
            <a:ext cx="10515600" cy="852261"/>
          </a:xfrm>
        </p:spPr>
        <p:txBody>
          <a:bodyPr>
            <a:normAutofit/>
          </a:bodyPr>
          <a:lstStyle/>
          <a:p>
            <a:pPr marL="0" indent="0">
              <a:buNone/>
            </a:pPr>
            <a:r>
              <a:rPr lang="en-US" dirty="0">
                <a:latin typeface="Abadi" panose="020B0604020104020204" pitchFamily="34" charset="0"/>
              </a:rPr>
              <a:t>The following is a list of potential templates that may be needed for a project:</a:t>
            </a:r>
          </a:p>
          <a:p>
            <a:endParaRPr lang="en-US" dirty="0"/>
          </a:p>
        </p:txBody>
      </p:sp>
      <p:sp>
        <p:nvSpPr>
          <p:cNvPr id="4" name="TextBox 3">
            <a:extLst>
              <a:ext uri="{FF2B5EF4-FFF2-40B4-BE49-F238E27FC236}">
                <a16:creationId xmlns:a16="http://schemas.microsoft.com/office/drawing/2014/main" id="{8D61E05F-4C7B-4904-9886-8F5305DAFFA9}"/>
              </a:ext>
            </a:extLst>
          </p:cNvPr>
          <p:cNvSpPr txBox="1"/>
          <p:nvPr/>
        </p:nvSpPr>
        <p:spPr>
          <a:xfrm>
            <a:off x="838200" y="2677886"/>
            <a:ext cx="6118135" cy="3046988"/>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Abadi" panose="020B0604020104020204" pitchFamily="34" charset="0"/>
              </a:rPr>
              <a:t>FFPR Request</a:t>
            </a:r>
          </a:p>
          <a:p>
            <a:pPr marL="285750" indent="-285750">
              <a:buFont typeface="Arial" panose="020B0604020202020204" pitchFamily="34" charset="0"/>
              <a:buChar char="•"/>
            </a:pPr>
            <a:r>
              <a:rPr lang="en-US" sz="2400" dirty="0">
                <a:latin typeface="Abadi" panose="020B0604020104020204" pitchFamily="34" charset="0"/>
              </a:rPr>
              <a:t>Corrected FFPR Plans Submission Letter</a:t>
            </a:r>
          </a:p>
          <a:p>
            <a:pPr marL="285750" indent="-285750">
              <a:buFont typeface="Arial" panose="020B0604020202020204" pitchFamily="34" charset="0"/>
              <a:buChar char="•"/>
            </a:pPr>
            <a:r>
              <a:rPr lang="en-US" sz="2400" dirty="0">
                <a:latin typeface="Abadi" panose="020B0604020104020204" pitchFamily="34" charset="0"/>
              </a:rPr>
              <a:t>Final Plans Submission Letter</a:t>
            </a:r>
          </a:p>
          <a:p>
            <a:pPr marL="285750" indent="-285750">
              <a:buFont typeface="Arial" panose="020B0604020202020204" pitchFamily="34" charset="0"/>
              <a:buChar char="•"/>
            </a:pPr>
            <a:r>
              <a:rPr lang="en-US" sz="2400" dirty="0">
                <a:latin typeface="Abadi" panose="020B0604020104020204" pitchFamily="34" charset="0"/>
              </a:rPr>
              <a:t>Environmental Lockdown Plan Submission</a:t>
            </a:r>
          </a:p>
          <a:p>
            <a:pPr marL="285750" indent="-285750">
              <a:buFont typeface="Arial" panose="020B0604020202020204" pitchFamily="34" charset="0"/>
              <a:buChar char="•"/>
            </a:pPr>
            <a:r>
              <a:rPr lang="en-US" sz="2400" dirty="0">
                <a:latin typeface="Abadi" panose="020B0604020104020204" pitchFamily="34" charset="0"/>
              </a:rPr>
              <a:t>Revised Final Plans Letter</a:t>
            </a:r>
          </a:p>
          <a:p>
            <a:pPr marL="285750" indent="-285750">
              <a:buFont typeface="Arial" panose="020B0604020202020204" pitchFamily="34" charset="0"/>
              <a:buChar char="•"/>
            </a:pPr>
            <a:r>
              <a:rPr lang="en-US" sz="2400" dirty="0">
                <a:latin typeface="Abadi" panose="020B0604020104020204" pitchFamily="34" charset="0"/>
              </a:rPr>
              <a:t>Amendment Letter</a:t>
            </a:r>
          </a:p>
          <a:p>
            <a:pPr marL="285750" indent="-285750">
              <a:buFont typeface="Arial" panose="020B0604020202020204" pitchFamily="34" charset="0"/>
              <a:buChar char="•"/>
            </a:pPr>
            <a:r>
              <a:rPr lang="en-US" sz="2400" dirty="0">
                <a:latin typeface="Abadi" panose="020B0604020104020204" pitchFamily="34" charset="0"/>
              </a:rPr>
              <a:t>Use on Construction Letter</a:t>
            </a:r>
          </a:p>
          <a:p>
            <a:pPr marL="285750" indent="-285750">
              <a:buFont typeface="Arial" panose="020B0604020202020204" pitchFamily="34" charset="0"/>
              <a:buChar char="•"/>
            </a:pPr>
            <a:r>
              <a:rPr lang="en-US" sz="2400" dirty="0">
                <a:latin typeface="Abadi" panose="020B0604020104020204" pitchFamily="34" charset="0"/>
              </a:rPr>
              <a:t>Property Owner CST Notification Letter</a:t>
            </a:r>
          </a:p>
        </p:txBody>
      </p:sp>
      <p:pic>
        <p:nvPicPr>
          <p:cNvPr id="6" name="Picture 5" descr="Graphical user interface, application&#10;&#10;Description automatically generated">
            <a:extLst>
              <a:ext uri="{FF2B5EF4-FFF2-40B4-BE49-F238E27FC236}">
                <a16:creationId xmlns:a16="http://schemas.microsoft.com/office/drawing/2014/main" id="{4D9855BA-9E1B-4E02-82FB-A60866DE7B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1343" y="2831590"/>
            <a:ext cx="3075255" cy="3075255"/>
          </a:xfrm>
          <a:prstGeom prst="rect">
            <a:avLst/>
          </a:prstGeom>
        </p:spPr>
      </p:pic>
    </p:spTree>
    <p:extLst>
      <p:ext uri="{BB962C8B-B14F-4D97-AF65-F5344CB8AC3E}">
        <p14:creationId xmlns:p14="http://schemas.microsoft.com/office/powerpoint/2010/main" val="15704819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77371" y="457200"/>
            <a:ext cx="11248464" cy="593687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7982BD5-5DF7-4779-AA54-1EDF61BD5843}"/>
              </a:ext>
            </a:extLst>
          </p:cNvPr>
          <p:cNvSpPr/>
          <p:nvPr/>
        </p:nvSpPr>
        <p:spPr>
          <a:xfrm>
            <a:off x="961017" y="2420471"/>
            <a:ext cx="1470212" cy="1140310"/>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latin typeface="Abadi" panose="020B0604020104020204" pitchFamily="34" charset="0"/>
              </a:rPr>
              <a:t>ROW Auth</a:t>
            </a:r>
          </a:p>
        </p:txBody>
      </p:sp>
      <p:sp>
        <p:nvSpPr>
          <p:cNvPr id="8" name="Rectangle 7">
            <a:extLst>
              <a:ext uri="{FF2B5EF4-FFF2-40B4-BE49-F238E27FC236}">
                <a16:creationId xmlns:a16="http://schemas.microsoft.com/office/drawing/2014/main" id="{560E7690-A6AE-4F96-A886-541AC2D70AB9}"/>
              </a:ext>
            </a:extLst>
          </p:cNvPr>
          <p:cNvSpPr/>
          <p:nvPr/>
        </p:nvSpPr>
        <p:spPr>
          <a:xfrm>
            <a:off x="2929454" y="4538384"/>
            <a:ext cx="1549103"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tx1"/>
                </a:solidFill>
                <a:latin typeface="Abadi" panose="020B0604020104020204" pitchFamily="34" charset="0"/>
              </a:rPr>
              <a:t>Prepare NEPA </a:t>
            </a:r>
            <a:r>
              <a:rPr lang="en-US" sz="2400" dirty="0" err="1">
                <a:solidFill>
                  <a:schemeClr val="tx1"/>
                </a:solidFill>
                <a:latin typeface="Abadi" panose="020B0604020104020204" pitchFamily="34" charset="0"/>
              </a:rPr>
              <a:t>reeval</a:t>
            </a:r>
            <a:endParaRPr lang="en-US" sz="2400" dirty="0">
              <a:solidFill>
                <a:schemeClr val="tx1"/>
              </a:solidFill>
              <a:latin typeface="Abadi" panose="020B0604020104020204" pitchFamily="34" charset="0"/>
            </a:endParaRPr>
          </a:p>
        </p:txBody>
      </p:sp>
      <p:sp>
        <p:nvSpPr>
          <p:cNvPr id="10" name="Rectangle 9">
            <a:extLst>
              <a:ext uri="{FF2B5EF4-FFF2-40B4-BE49-F238E27FC236}">
                <a16:creationId xmlns:a16="http://schemas.microsoft.com/office/drawing/2014/main" id="{ED6798FE-A494-43A9-B337-B961EF987C87}"/>
              </a:ext>
            </a:extLst>
          </p:cNvPr>
          <p:cNvSpPr/>
          <p:nvPr/>
        </p:nvSpPr>
        <p:spPr>
          <a:xfrm>
            <a:off x="2499361" y="1334095"/>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latin typeface="Abadi" panose="020B0604020104020204" pitchFamily="34" charset="0"/>
              </a:rPr>
              <a:t>Finalize plans</a:t>
            </a:r>
          </a:p>
        </p:txBody>
      </p:sp>
      <p:sp>
        <p:nvSpPr>
          <p:cNvPr id="12" name="Rectangle 11">
            <a:extLst>
              <a:ext uri="{FF2B5EF4-FFF2-40B4-BE49-F238E27FC236}">
                <a16:creationId xmlns:a16="http://schemas.microsoft.com/office/drawing/2014/main" id="{994B1081-EA5D-468B-8C61-8F4D2E07B70D}"/>
              </a:ext>
            </a:extLst>
          </p:cNvPr>
          <p:cNvSpPr/>
          <p:nvPr/>
        </p:nvSpPr>
        <p:spPr>
          <a:xfrm>
            <a:off x="6172538" y="1346517"/>
            <a:ext cx="1457444"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latin typeface="Abadi" panose="020B0604020104020204" pitchFamily="34" charset="0"/>
              </a:rPr>
              <a:t>Corrected FFPR</a:t>
            </a:r>
          </a:p>
        </p:txBody>
      </p:sp>
      <p:sp>
        <p:nvSpPr>
          <p:cNvPr id="13" name="Rectangle 12">
            <a:extLst>
              <a:ext uri="{FF2B5EF4-FFF2-40B4-BE49-F238E27FC236}">
                <a16:creationId xmlns:a16="http://schemas.microsoft.com/office/drawing/2014/main" id="{1C56D3E5-48AA-47AA-A26C-07FEB00911A4}"/>
              </a:ext>
            </a:extLst>
          </p:cNvPr>
          <p:cNvSpPr/>
          <p:nvPr/>
        </p:nvSpPr>
        <p:spPr>
          <a:xfrm>
            <a:off x="4846076" y="4538384"/>
            <a:ext cx="1441525"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tx1"/>
                </a:solidFill>
                <a:latin typeface="Abadi" panose="020B0604020104020204" pitchFamily="34" charset="0"/>
              </a:rPr>
              <a:t>NEPA </a:t>
            </a:r>
          </a:p>
          <a:p>
            <a:pPr algn="ctr"/>
            <a:r>
              <a:rPr lang="en-US" sz="2400" dirty="0">
                <a:solidFill>
                  <a:schemeClr val="tx1"/>
                </a:solidFill>
                <a:latin typeface="Abadi" panose="020B0604020104020204" pitchFamily="34" charset="0"/>
              </a:rPr>
              <a:t>re-eval approval</a:t>
            </a:r>
          </a:p>
        </p:txBody>
      </p:sp>
      <p:sp>
        <p:nvSpPr>
          <p:cNvPr id="14" name="Rectangle 13">
            <a:extLst>
              <a:ext uri="{FF2B5EF4-FFF2-40B4-BE49-F238E27FC236}">
                <a16:creationId xmlns:a16="http://schemas.microsoft.com/office/drawing/2014/main" id="{466BAFF4-966A-4FAD-A1FB-C859504A4480}"/>
              </a:ext>
            </a:extLst>
          </p:cNvPr>
          <p:cNvSpPr/>
          <p:nvPr/>
        </p:nvSpPr>
        <p:spPr>
          <a:xfrm>
            <a:off x="9631682" y="2420471"/>
            <a:ext cx="1441524" cy="1140310"/>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latin typeface="Abadi" panose="020B0604020104020204" pitchFamily="34" charset="0"/>
              </a:rPr>
              <a:t>Let</a:t>
            </a:r>
            <a:r>
              <a:rPr lang="en-US" sz="2400" baseline="30000" dirty="0">
                <a:latin typeface="Abadi" panose="020B0604020104020204" pitchFamily="34" charset="0"/>
              </a:rPr>
              <a:t>1</a:t>
            </a:r>
            <a:r>
              <a:rPr lang="en-US" sz="2400" dirty="0">
                <a:latin typeface="Abadi" panose="020B0604020104020204" pitchFamily="34" charset="0"/>
              </a:rPr>
              <a:t> </a:t>
            </a:r>
          </a:p>
        </p:txBody>
      </p:sp>
      <p:sp>
        <p:nvSpPr>
          <p:cNvPr id="15" name="Arrow: Right 14">
            <a:extLst>
              <a:ext uri="{FF2B5EF4-FFF2-40B4-BE49-F238E27FC236}">
                <a16:creationId xmlns:a16="http://schemas.microsoft.com/office/drawing/2014/main" id="{3630E908-FB37-4CD7-AAA0-B09F2463E433}"/>
              </a:ext>
            </a:extLst>
          </p:cNvPr>
          <p:cNvSpPr/>
          <p:nvPr/>
        </p:nvSpPr>
        <p:spPr>
          <a:xfrm>
            <a:off x="2508776" y="2802365"/>
            <a:ext cx="7040429" cy="258184"/>
          </a:xfrm>
          <a:prstGeom prst="rightArrow">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latin typeface="Abadi" panose="020B0604020104020204" pitchFamily="34" charset="0"/>
            </a:endParaRPr>
          </a:p>
        </p:txBody>
      </p:sp>
      <p:sp>
        <p:nvSpPr>
          <p:cNvPr id="16" name="TextBox 15">
            <a:extLst>
              <a:ext uri="{FF2B5EF4-FFF2-40B4-BE49-F238E27FC236}">
                <a16:creationId xmlns:a16="http://schemas.microsoft.com/office/drawing/2014/main" id="{47F36803-25AA-4E0D-BBD4-73DEF55DBFAE}"/>
              </a:ext>
            </a:extLst>
          </p:cNvPr>
          <p:cNvSpPr txBox="1"/>
          <p:nvPr/>
        </p:nvSpPr>
        <p:spPr>
          <a:xfrm>
            <a:off x="477371" y="5920467"/>
            <a:ext cx="7386178" cy="461665"/>
          </a:xfrm>
          <a:prstGeom prst="rect">
            <a:avLst/>
          </a:prstGeom>
          <a:noFill/>
          <a:ln>
            <a:noFill/>
          </a:ln>
        </p:spPr>
        <p:txBody>
          <a:bodyPr wrap="square" rtlCol="0">
            <a:spAutoFit/>
          </a:bodyPr>
          <a:lstStyle/>
          <a:p>
            <a:r>
              <a:rPr lang="en-US" sz="2400" baseline="30000" dirty="0">
                <a:latin typeface="Abadi" panose="020B0604020104020204" pitchFamily="34" charset="0"/>
              </a:rPr>
              <a:t>1</a:t>
            </a:r>
            <a:r>
              <a:rPr lang="en-US" sz="2400" dirty="0">
                <a:latin typeface="Abadi" panose="020B0604020104020204" pitchFamily="34" charset="0"/>
              </a:rPr>
              <a:t> These steps do not apply to a Local Let project. </a:t>
            </a:r>
          </a:p>
        </p:txBody>
      </p:sp>
      <p:sp>
        <p:nvSpPr>
          <p:cNvPr id="24" name="Rectangle 23">
            <a:extLst>
              <a:ext uri="{FF2B5EF4-FFF2-40B4-BE49-F238E27FC236}">
                <a16:creationId xmlns:a16="http://schemas.microsoft.com/office/drawing/2014/main" id="{6B3BDCDE-F895-44A8-8BC0-921044B43A4A}"/>
              </a:ext>
            </a:extLst>
          </p:cNvPr>
          <p:cNvSpPr/>
          <p:nvPr/>
        </p:nvSpPr>
        <p:spPr>
          <a:xfrm>
            <a:off x="4265757" y="1334095"/>
            <a:ext cx="1549103"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latin typeface="Abadi" panose="020B0604020104020204" pitchFamily="34" charset="0"/>
              </a:rPr>
              <a:t>FFPR</a:t>
            </a:r>
          </a:p>
        </p:txBody>
      </p:sp>
      <p:sp>
        <p:nvSpPr>
          <p:cNvPr id="25" name="Arrow: Down 24">
            <a:extLst>
              <a:ext uri="{FF2B5EF4-FFF2-40B4-BE49-F238E27FC236}">
                <a16:creationId xmlns:a16="http://schemas.microsoft.com/office/drawing/2014/main" id="{47C1D7AB-27AD-47FB-9A50-A30D4BA1DF71}"/>
              </a:ext>
            </a:extLst>
          </p:cNvPr>
          <p:cNvSpPr/>
          <p:nvPr/>
        </p:nvSpPr>
        <p:spPr>
          <a:xfrm rot="16200000">
            <a:off x="4597476" y="4870678"/>
            <a:ext cx="143186" cy="381024"/>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26" name="Arrow: Down 25">
            <a:extLst>
              <a:ext uri="{FF2B5EF4-FFF2-40B4-BE49-F238E27FC236}">
                <a16:creationId xmlns:a16="http://schemas.microsoft.com/office/drawing/2014/main" id="{EA05271E-0B8F-4E5E-B4CB-CD782FEB0B13}"/>
              </a:ext>
            </a:extLst>
          </p:cNvPr>
          <p:cNvSpPr/>
          <p:nvPr/>
        </p:nvSpPr>
        <p:spPr>
          <a:xfrm rot="16200000">
            <a:off x="4053624" y="1849783"/>
            <a:ext cx="118335" cy="31197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27" name="TextBox 26">
            <a:extLst>
              <a:ext uri="{FF2B5EF4-FFF2-40B4-BE49-F238E27FC236}">
                <a16:creationId xmlns:a16="http://schemas.microsoft.com/office/drawing/2014/main" id="{A1A7B0C7-5828-433F-A41A-409DE8E4782B}"/>
              </a:ext>
            </a:extLst>
          </p:cNvPr>
          <p:cNvSpPr txBox="1"/>
          <p:nvPr/>
        </p:nvSpPr>
        <p:spPr>
          <a:xfrm>
            <a:off x="1433581" y="475868"/>
            <a:ext cx="9708040" cy="646331"/>
          </a:xfrm>
          <a:prstGeom prst="rect">
            <a:avLst/>
          </a:prstGeom>
          <a:noFill/>
        </p:spPr>
        <p:txBody>
          <a:bodyPr wrap="square" rtlCol="0">
            <a:spAutoFit/>
          </a:bodyPr>
          <a:lstStyle/>
          <a:p>
            <a:r>
              <a:rPr lang="en-US" sz="3600" dirty="0">
                <a:latin typeface="Abadi" panose="020B0604020104020204" pitchFamily="34" charset="0"/>
              </a:rPr>
              <a:t>Final Design Phase (ROW Authorization to Let)</a:t>
            </a:r>
          </a:p>
        </p:txBody>
      </p:sp>
      <p:sp>
        <p:nvSpPr>
          <p:cNvPr id="31" name="Arrow: Down 30">
            <a:extLst>
              <a:ext uri="{FF2B5EF4-FFF2-40B4-BE49-F238E27FC236}">
                <a16:creationId xmlns:a16="http://schemas.microsoft.com/office/drawing/2014/main" id="{65207A82-CB6F-41AD-9E2D-3F971F2142E4}"/>
              </a:ext>
            </a:extLst>
          </p:cNvPr>
          <p:cNvSpPr/>
          <p:nvPr/>
        </p:nvSpPr>
        <p:spPr>
          <a:xfrm rot="12918879">
            <a:off x="8067885" y="2911797"/>
            <a:ext cx="196794" cy="1852969"/>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32" name="Arrow: Down 31">
            <a:extLst>
              <a:ext uri="{FF2B5EF4-FFF2-40B4-BE49-F238E27FC236}">
                <a16:creationId xmlns:a16="http://schemas.microsoft.com/office/drawing/2014/main" id="{6A1107AF-5DAB-4189-85AF-D991CAB66333}"/>
              </a:ext>
            </a:extLst>
          </p:cNvPr>
          <p:cNvSpPr/>
          <p:nvPr/>
        </p:nvSpPr>
        <p:spPr>
          <a:xfrm rot="16200000">
            <a:off x="5928516" y="1828447"/>
            <a:ext cx="130252" cy="357789"/>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34" name="Arrow: Down 33">
            <a:extLst>
              <a:ext uri="{FF2B5EF4-FFF2-40B4-BE49-F238E27FC236}">
                <a16:creationId xmlns:a16="http://schemas.microsoft.com/office/drawing/2014/main" id="{F14A6109-C706-4CA3-8F11-112A83C5FF0C}"/>
              </a:ext>
            </a:extLst>
          </p:cNvPr>
          <p:cNvSpPr/>
          <p:nvPr/>
        </p:nvSpPr>
        <p:spPr>
          <a:xfrm>
            <a:off x="8914281" y="2400873"/>
            <a:ext cx="124390" cy="487794"/>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35" name="Arrow: Down 34">
            <a:extLst>
              <a:ext uri="{FF2B5EF4-FFF2-40B4-BE49-F238E27FC236}">
                <a16:creationId xmlns:a16="http://schemas.microsoft.com/office/drawing/2014/main" id="{EE49B283-120B-4A46-A129-DB020FE7C743}"/>
              </a:ext>
            </a:extLst>
          </p:cNvPr>
          <p:cNvSpPr/>
          <p:nvPr/>
        </p:nvSpPr>
        <p:spPr>
          <a:xfrm rot="8613274">
            <a:off x="9745553" y="2731922"/>
            <a:ext cx="137205" cy="2457205"/>
          </a:xfrm>
          <a:prstGeom prst="downArrow">
            <a:avLst>
              <a:gd name="adj1" fmla="val 50000"/>
              <a:gd name="adj2" fmla="val 60344"/>
            </a:avLst>
          </a:prstGeom>
          <a:solidFill>
            <a:srgbClr val="7030A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37" name="Arrow: Down 36">
            <a:extLst>
              <a:ext uri="{FF2B5EF4-FFF2-40B4-BE49-F238E27FC236}">
                <a16:creationId xmlns:a16="http://schemas.microsoft.com/office/drawing/2014/main" id="{FF4BCA79-0103-465A-B30B-D18F9780DB57}"/>
              </a:ext>
            </a:extLst>
          </p:cNvPr>
          <p:cNvSpPr/>
          <p:nvPr/>
        </p:nvSpPr>
        <p:spPr>
          <a:xfrm rot="16200000" flipH="1">
            <a:off x="5127340" y="-192836"/>
            <a:ext cx="494455" cy="5731580"/>
          </a:xfrm>
          <a:prstGeom prst="downArrow">
            <a:avLst>
              <a:gd name="adj1" fmla="val 50000"/>
              <a:gd name="adj2" fmla="val 60344"/>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39" name="Arrow: Down 38">
            <a:extLst>
              <a:ext uri="{FF2B5EF4-FFF2-40B4-BE49-F238E27FC236}">
                <a16:creationId xmlns:a16="http://schemas.microsoft.com/office/drawing/2014/main" id="{BBEC2AB5-7B61-4C78-B5FA-0AF5BD2C1BB4}"/>
              </a:ext>
            </a:extLst>
          </p:cNvPr>
          <p:cNvSpPr/>
          <p:nvPr/>
        </p:nvSpPr>
        <p:spPr>
          <a:xfrm rot="15570138" flipH="1">
            <a:off x="7917067" y="2420364"/>
            <a:ext cx="133840" cy="1458901"/>
          </a:xfrm>
          <a:prstGeom prst="downArrow">
            <a:avLst>
              <a:gd name="adj1" fmla="val 50000"/>
              <a:gd name="adj2" fmla="val 60344"/>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2" name="TextBox 1">
            <a:extLst>
              <a:ext uri="{FF2B5EF4-FFF2-40B4-BE49-F238E27FC236}">
                <a16:creationId xmlns:a16="http://schemas.microsoft.com/office/drawing/2014/main" id="{6C547DF8-B33E-444F-8551-CC4A5D6171D1}"/>
              </a:ext>
            </a:extLst>
          </p:cNvPr>
          <p:cNvSpPr txBox="1"/>
          <p:nvPr/>
        </p:nvSpPr>
        <p:spPr>
          <a:xfrm>
            <a:off x="3393437" y="2433258"/>
            <a:ext cx="3254188" cy="523220"/>
          </a:xfrm>
          <a:prstGeom prst="rect">
            <a:avLst/>
          </a:prstGeom>
          <a:noFill/>
          <a:ln>
            <a:noFill/>
          </a:ln>
        </p:spPr>
        <p:txBody>
          <a:bodyPr wrap="square" rtlCol="0">
            <a:spAutoFit/>
          </a:bodyPr>
          <a:lstStyle/>
          <a:p>
            <a:r>
              <a:rPr lang="en-US" sz="2800" dirty="0">
                <a:solidFill>
                  <a:schemeClr val="bg1"/>
                </a:solidFill>
                <a:latin typeface="Abadi" panose="020B0604020104020204" pitchFamily="34" charset="0"/>
              </a:rPr>
              <a:t>ROW Acquisition</a:t>
            </a:r>
          </a:p>
        </p:txBody>
      </p:sp>
      <p:sp>
        <p:nvSpPr>
          <p:cNvPr id="40" name="Arrow: Down 39">
            <a:extLst>
              <a:ext uri="{FF2B5EF4-FFF2-40B4-BE49-F238E27FC236}">
                <a16:creationId xmlns:a16="http://schemas.microsoft.com/office/drawing/2014/main" id="{4A666FAF-8D73-402E-9911-3DEFB89D0B9D}"/>
              </a:ext>
            </a:extLst>
          </p:cNvPr>
          <p:cNvSpPr/>
          <p:nvPr/>
        </p:nvSpPr>
        <p:spPr>
          <a:xfrm rot="16200000">
            <a:off x="6368646" y="4879997"/>
            <a:ext cx="143186" cy="381024"/>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cxnSp>
        <p:nvCxnSpPr>
          <p:cNvPr id="5" name="Straight Connector 4">
            <a:extLst>
              <a:ext uri="{FF2B5EF4-FFF2-40B4-BE49-F238E27FC236}">
                <a16:creationId xmlns:a16="http://schemas.microsoft.com/office/drawing/2014/main" id="{5149EAE0-E5ED-4144-969C-7041E3413E3A}"/>
              </a:ext>
            </a:extLst>
          </p:cNvPr>
          <p:cNvCxnSpPr/>
          <p:nvPr/>
        </p:nvCxnSpPr>
        <p:spPr>
          <a:xfrm>
            <a:off x="8240358" y="2474405"/>
            <a:ext cx="0" cy="720616"/>
          </a:xfrm>
          <a:prstGeom prst="line">
            <a:avLst/>
          </a:prstGeom>
          <a:ln w="508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42" name="Arrow: Down 41">
            <a:extLst>
              <a:ext uri="{FF2B5EF4-FFF2-40B4-BE49-F238E27FC236}">
                <a16:creationId xmlns:a16="http://schemas.microsoft.com/office/drawing/2014/main" id="{5A565090-CAF7-4743-8EF4-2EB5C93BC5BF}"/>
              </a:ext>
            </a:extLst>
          </p:cNvPr>
          <p:cNvSpPr/>
          <p:nvPr/>
        </p:nvSpPr>
        <p:spPr>
          <a:xfrm rot="8448447">
            <a:off x="8934567" y="2917149"/>
            <a:ext cx="187878" cy="855994"/>
          </a:xfrm>
          <a:prstGeom prst="downArrow">
            <a:avLst>
              <a:gd name="adj1" fmla="val 50000"/>
              <a:gd name="adj2" fmla="val 60344"/>
            </a:avLst>
          </a:prstGeom>
          <a:solidFill>
            <a:schemeClr val="bg1">
              <a:lumMod val="5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44" name="Arrow: Down 43">
            <a:extLst>
              <a:ext uri="{FF2B5EF4-FFF2-40B4-BE49-F238E27FC236}">
                <a16:creationId xmlns:a16="http://schemas.microsoft.com/office/drawing/2014/main" id="{FCAA9AFE-1FDA-4897-A78B-043AED6D6DB5}"/>
              </a:ext>
            </a:extLst>
          </p:cNvPr>
          <p:cNvSpPr/>
          <p:nvPr/>
        </p:nvSpPr>
        <p:spPr>
          <a:xfrm rot="2205526">
            <a:off x="9317089" y="2155897"/>
            <a:ext cx="142248" cy="780788"/>
          </a:xfrm>
          <a:prstGeom prst="downArrow">
            <a:avLst>
              <a:gd name="adj1" fmla="val 50000"/>
              <a:gd name="adj2" fmla="val 60344"/>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46" name="Arrow: Down 45">
            <a:extLst>
              <a:ext uri="{FF2B5EF4-FFF2-40B4-BE49-F238E27FC236}">
                <a16:creationId xmlns:a16="http://schemas.microsoft.com/office/drawing/2014/main" id="{69607B04-3A08-43AC-8B6D-6AD2A28410F1}"/>
              </a:ext>
            </a:extLst>
          </p:cNvPr>
          <p:cNvSpPr/>
          <p:nvPr/>
        </p:nvSpPr>
        <p:spPr>
          <a:xfrm rot="10800000">
            <a:off x="3930586" y="2997480"/>
            <a:ext cx="161930" cy="322707"/>
          </a:xfrm>
          <a:prstGeom prst="downArrow">
            <a:avLst>
              <a:gd name="adj1" fmla="val 50000"/>
              <a:gd name="adj2" fmla="val 60344"/>
            </a:avLst>
          </a:prstGeom>
          <a:solidFill>
            <a:schemeClr val="bg1">
              <a:lumMod val="5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
        <p:nvSpPr>
          <p:cNvPr id="29" name="Rectangle 28">
            <a:extLst>
              <a:ext uri="{FF2B5EF4-FFF2-40B4-BE49-F238E27FC236}">
                <a16:creationId xmlns:a16="http://schemas.microsoft.com/office/drawing/2014/main" id="{2A149444-3F46-4AE2-90ED-48871D174C1E}"/>
              </a:ext>
            </a:extLst>
          </p:cNvPr>
          <p:cNvSpPr/>
          <p:nvPr/>
        </p:nvSpPr>
        <p:spPr>
          <a:xfrm>
            <a:off x="6641615" y="4538384"/>
            <a:ext cx="1758875"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tx1"/>
                </a:solidFill>
                <a:latin typeface="Abadi" panose="020B0604020104020204" pitchFamily="34" charset="0"/>
              </a:rPr>
              <a:t>ENV Cert</a:t>
            </a:r>
          </a:p>
        </p:txBody>
      </p:sp>
      <p:sp>
        <p:nvSpPr>
          <p:cNvPr id="43" name="Rectangle 42">
            <a:extLst>
              <a:ext uri="{FF2B5EF4-FFF2-40B4-BE49-F238E27FC236}">
                <a16:creationId xmlns:a16="http://schemas.microsoft.com/office/drawing/2014/main" id="{ABB7C61E-6FF7-4DA3-8AFE-C5FFB7E6E239}"/>
              </a:ext>
            </a:extLst>
          </p:cNvPr>
          <p:cNvSpPr/>
          <p:nvPr/>
        </p:nvSpPr>
        <p:spPr>
          <a:xfrm>
            <a:off x="9520514" y="1112944"/>
            <a:ext cx="1549103" cy="1140310"/>
          </a:xfrm>
          <a:prstGeom prst="rect">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latin typeface="Abadi" panose="020B0604020104020204" pitchFamily="34" charset="0"/>
              </a:rPr>
              <a:t>CST Auth</a:t>
            </a:r>
            <a:r>
              <a:rPr lang="en-US" sz="2400" baseline="30000" dirty="0">
                <a:latin typeface="Abadi" panose="020B0604020104020204" pitchFamily="34" charset="0"/>
              </a:rPr>
              <a:t>1</a:t>
            </a:r>
          </a:p>
        </p:txBody>
      </p:sp>
      <p:sp>
        <p:nvSpPr>
          <p:cNvPr id="41" name="Rectangle 40">
            <a:extLst>
              <a:ext uri="{FF2B5EF4-FFF2-40B4-BE49-F238E27FC236}">
                <a16:creationId xmlns:a16="http://schemas.microsoft.com/office/drawing/2014/main" id="{E9D38E1C-92F4-404C-81BD-9830BEF97DC3}"/>
              </a:ext>
            </a:extLst>
          </p:cNvPr>
          <p:cNvSpPr/>
          <p:nvPr/>
        </p:nvSpPr>
        <p:spPr>
          <a:xfrm>
            <a:off x="8513224" y="3632106"/>
            <a:ext cx="1441525" cy="1140310"/>
          </a:xfrm>
          <a:prstGeom prst="rect">
            <a:avLst/>
          </a:prstGeom>
          <a:solidFill>
            <a:schemeClr val="bg1">
              <a:lumMod val="5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latin typeface="Abadi" panose="020B0604020104020204" pitchFamily="34" charset="0"/>
              </a:rPr>
              <a:t>Utility Cert</a:t>
            </a:r>
          </a:p>
        </p:txBody>
      </p:sp>
      <p:sp>
        <p:nvSpPr>
          <p:cNvPr id="38" name="Rectangle 37">
            <a:extLst>
              <a:ext uri="{FF2B5EF4-FFF2-40B4-BE49-F238E27FC236}">
                <a16:creationId xmlns:a16="http://schemas.microsoft.com/office/drawing/2014/main" id="{21640CDC-BA25-4B42-B9ED-B00A75BBA0F7}"/>
              </a:ext>
            </a:extLst>
          </p:cNvPr>
          <p:cNvSpPr/>
          <p:nvPr/>
        </p:nvSpPr>
        <p:spPr>
          <a:xfrm>
            <a:off x="5919828" y="3154905"/>
            <a:ext cx="1441525" cy="1140310"/>
          </a:xfrm>
          <a:prstGeom prst="rect">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latin typeface="Abadi" panose="020B0604020104020204" pitchFamily="34" charset="0"/>
              </a:rPr>
              <a:t>ROW Cert</a:t>
            </a:r>
          </a:p>
        </p:txBody>
      </p:sp>
      <p:sp>
        <p:nvSpPr>
          <p:cNvPr id="9" name="Rectangle 8">
            <a:extLst>
              <a:ext uri="{FF2B5EF4-FFF2-40B4-BE49-F238E27FC236}">
                <a16:creationId xmlns:a16="http://schemas.microsoft.com/office/drawing/2014/main" id="{0D9DE664-1307-4346-8D5C-91D77B67D04B}"/>
              </a:ext>
            </a:extLst>
          </p:cNvPr>
          <p:cNvSpPr/>
          <p:nvPr/>
        </p:nvSpPr>
        <p:spPr>
          <a:xfrm>
            <a:off x="9557716" y="4918044"/>
            <a:ext cx="1441525" cy="1140310"/>
          </a:xfrm>
          <a:prstGeom prst="rect">
            <a:avLst/>
          </a:prstGeom>
          <a:solidFill>
            <a:srgbClr val="7030A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latin typeface="Abadi" panose="020B0604020104020204" pitchFamily="34" charset="0"/>
              </a:rPr>
              <a:t>Detailed CST Cost Est</a:t>
            </a:r>
            <a:r>
              <a:rPr lang="en-US" sz="2400" baseline="30000" dirty="0">
                <a:latin typeface="Abadi" panose="020B0604020104020204" pitchFamily="34" charset="0"/>
              </a:rPr>
              <a:t>1</a:t>
            </a:r>
          </a:p>
        </p:txBody>
      </p:sp>
      <p:sp>
        <p:nvSpPr>
          <p:cNvPr id="45" name="Rectangle 44">
            <a:extLst>
              <a:ext uri="{FF2B5EF4-FFF2-40B4-BE49-F238E27FC236}">
                <a16:creationId xmlns:a16="http://schemas.microsoft.com/office/drawing/2014/main" id="{7EF164BD-3785-4FF7-A96B-C49B8DEF1150}"/>
              </a:ext>
            </a:extLst>
          </p:cNvPr>
          <p:cNvSpPr/>
          <p:nvPr/>
        </p:nvSpPr>
        <p:spPr>
          <a:xfrm>
            <a:off x="3059849" y="3273801"/>
            <a:ext cx="1733345" cy="1140310"/>
          </a:xfrm>
          <a:prstGeom prst="rect">
            <a:avLst/>
          </a:prstGeom>
          <a:solidFill>
            <a:schemeClr val="bg1">
              <a:lumMod val="5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latin typeface="Abadi" panose="020B0604020104020204" pitchFamily="34" charset="0"/>
              </a:rPr>
              <a:t>2</a:t>
            </a:r>
            <a:r>
              <a:rPr lang="en-US" sz="2400" baseline="30000" dirty="0">
                <a:latin typeface="Abadi" panose="020B0604020104020204" pitchFamily="34" charset="0"/>
              </a:rPr>
              <a:t>nd</a:t>
            </a:r>
            <a:r>
              <a:rPr lang="en-US" sz="2400" dirty="0">
                <a:latin typeface="Abadi" panose="020B0604020104020204" pitchFamily="34" charset="0"/>
              </a:rPr>
              <a:t> Utility Submission</a:t>
            </a:r>
          </a:p>
        </p:txBody>
      </p:sp>
      <p:sp>
        <p:nvSpPr>
          <p:cNvPr id="7" name="Rectangle 6">
            <a:extLst>
              <a:ext uri="{FF2B5EF4-FFF2-40B4-BE49-F238E27FC236}">
                <a16:creationId xmlns:a16="http://schemas.microsoft.com/office/drawing/2014/main" id="{41761563-49FA-4AFE-B90A-ABF85E833DF5}"/>
              </a:ext>
            </a:extLst>
          </p:cNvPr>
          <p:cNvSpPr/>
          <p:nvPr/>
        </p:nvSpPr>
        <p:spPr>
          <a:xfrm>
            <a:off x="7929312" y="1356364"/>
            <a:ext cx="1418220" cy="106830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latin typeface="Abadi" panose="020B0604020104020204" pitchFamily="34" charset="0"/>
              </a:rPr>
              <a:t>Final Plans</a:t>
            </a:r>
          </a:p>
        </p:txBody>
      </p:sp>
      <p:sp>
        <p:nvSpPr>
          <p:cNvPr id="33" name="Arrow: Down 32">
            <a:extLst>
              <a:ext uri="{FF2B5EF4-FFF2-40B4-BE49-F238E27FC236}">
                <a16:creationId xmlns:a16="http://schemas.microsoft.com/office/drawing/2014/main" id="{DAC8F7CA-CC73-4E1B-A90D-6F3E495C866D}"/>
              </a:ext>
            </a:extLst>
          </p:cNvPr>
          <p:cNvSpPr/>
          <p:nvPr/>
        </p:nvSpPr>
        <p:spPr>
          <a:xfrm rot="16200000">
            <a:off x="7722305" y="1838782"/>
            <a:ext cx="131030" cy="321277"/>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latin typeface="Abadi" panose="020B0604020104020204" pitchFamily="34" charset="0"/>
            </a:endParaRPr>
          </a:p>
        </p:txBody>
      </p:sp>
    </p:spTree>
    <p:extLst>
      <p:ext uri="{BB962C8B-B14F-4D97-AF65-F5344CB8AC3E}">
        <p14:creationId xmlns:p14="http://schemas.microsoft.com/office/powerpoint/2010/main" val="717451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nodeType="afterEffect">
                                  <p:stCondLst>
                                    <p:cond delay="125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45"/>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46"/>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34"/>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40"/>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42"/>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38"/>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35"/>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9"/>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43"/>
                                        </p:tgtEl>
                                        <p:attrNameLst>
                                          <p:attrName>style.visibility</p:attrName>
                                        </p:attrNameLst>
                                      </p:cBhvr>
                                      <p:to>
                                        <p:strVal val="visible"/>
                                      </p:to>
                                    </p:set>
                                  </p:childTnLst>
                                </p:cTn>
                              </p:par>
                              <p:par>
                                <p:cTn id="72" presetID="1" presetClass="entr" presetSubtype="0" fill="hold" grpId="0" nodeType="withEffect">
                                  <p:stCondLst>
                                    <p:cond delay="0"/>
                                  </p:stCondLst>
                                  <p:childTnLst>
                                    <p:set>
                                      <p:cBhvr>
                                        <p:cTn id="73" dur="1" fill="hold">
                                          <p:stCondLst>
                                            <p:cond delay="0"/>
                                          </p:stCondLst>
                                        </p:cTn>
                                        <p:tgtEl>
                                          <p:spTgt spid="44"/>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grpId="0" nodeType="clickEffect">
                                  <p:stCondLst>
                                    <p:cond delay="0"/>
                                  </p:stCondLst>
                                  <p:childTnLst>
                                    <p:set>
                                      <p:cBhvr>
                                        <p:cTn id="77"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2" grpId="0" animBg="1"/>
      <p:bldP spid="13" grpId="0" animBg="1"/>
      <p:bldP spid="14" grpId="0" animBg="1"/>
      <p:bldP spid="24" grpId="0" animBg="1"/>
      <p:bldP spid="25" grpId="0" animBg="1"/>
      <p:bldP spid="26" grpId="0" animBg="1"/>
      <p:bldP spid="31" grpId="0" animBg="1"/>
      <p:bldP spid="32" grpId="0" animBg="1"/>
      <p:bldP spid="34" grpId="0" animBg="1"/>
      <p:bldP spid="35" grpId="0" animBg="1"/>
      <p:bldP spid="37" grpId="0" animBg="1"/>
      <p:bldP spid="39" grpId="0" animBg="1"/>
      <p:bldP spid="2" grpId="0"/>
      <p:bldP spid="40" grpId="0" animBg="1"/>
      <p:bldP spid="42" grpId="0" animBg="1"/>
      <p:bldP spid="44" grpId="0" animBg="1"/>
      <p:bldP spid="46" grpId="0" animBg="1"/>
      <p:bldP spid="29" grpId="0" animBg="1"/>
      <p:bldP spid="43" grpId="0" animBg="1"/>
      <p:bldP spid="41" grpId="0" animBg="1"/>
      <p:bldP spid="38" grpId="0" animBg="1"/>
      <p:bldP spid="9" grpId="0" animBg="1"/>
      <p:bldP spid="45" grpId="0" animBg="1"/>
      <p:bldP spid="7" grpId="0" animBg="1"/>
      <p:bldP spid="33"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5066F8AE-A5C7-4B3E-B1DA-D0B624059BE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736" y="0"/>
            <a:ext cx="12229962" cy="6856214"/>
            <a:chOff x="-15736" y="0"/>
            <a:chExt cx="12229962" cy="6856214"/>
          </a:xfrm>
        </p:grpSpPr>
        <p:pic>
          <p:nvPicPr>
            <p:cNvPr id="16" name="Picture 15">
              <a:extLst>
                <a:ext uri="{FF2B5EF4-FFF2-40B4-BE49-F238E27FC236}">
                  <a16:creationId xmlns:a16="http://schemas.microsoft.com/office/drawing/2014/main" id="{F78E901E-6697-44E3-9533-1457FA4F0488}"/>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7" name="Rectangle 16">
              <a:extLst>
                <a:ext uri="{FF2B5EF4-FFF2-40B4-BE49-F238E27FC236}">
                  <a16:creationId xmlns:a16="http://schemas.microsoft.com/office/drawing/2014/main" id="{C515452A-514A-4763-9932-37302A8D6D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18" name="Picture 17">
              <a:extLst>
                <a:ext uri="{FF2B5EF4-FFF2-40B4-BE49-F238E27FC236}">
                  <a16:creationId xmlns:a16="http://schemas.microsoft.com/office/drawing/2014/main" id="{D0EC146D-CF08-4B34-ADEB-2F0296F98A14}"/>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9" name="Picture 18">
              <a:extLst>
                <a:ext uri="{FF2B5EF4-FFF2-40B4-BE49-F238E27FC236}">
                  <a16:creationId xmlns:a16="http://schemas.microsoft.com/office/drawing/2014/main" id="{E1FBA240-87AB-400A-9292-7DC6F3E55215}"/>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useBgFill="1">
        <p:nvSpPr>
          <p:cNvPr id="21" name="Rectangle 20">
            <a:extLst>
              <a:ext uri="{FF2B5EF4-FFF2-40B4-BE49-F238E27FC236}">
                <a16:creationId xmlns:a16="http://schemas.microsoft.com/office/drawing/2014/main" id="{F733538D-5433-42E7-AA08-DC5FDEDA47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C1099E0-5282-6F45-F323-C194B17635DE}"/>
              </a:ext>
            </a:extLst>
          </p:cNvPr>
          <p:cNvPicPr>
            <a:picLocks noChangeAspect="1"/>
          </p:cNvPicPr>
          <p:nvPr/>
        </p:nvPicPr>
        <p:blipFill>
          <a:blip r:embed="rId5"/>
          <a:srcRect/>
          <a:stretch>
            <a:fillRect/>
          </a:stretch>
        </p:blipFill>
        <p:spPr>
          <a:xfrm>
            <a:off x="20" y="10"/>
            <a:ext cx="12191980" cy="6857990"/>
          </a:xfrm>
          <a:prstGeom prst="rect">
            <a:avLst/>
          </a:prstGeom>
        </p:spPr>
      </p:pic>
    </p:spTree>
    <p:extLst>
      <p:ext uri="{BB962C8B-B14F-4D97-AF65-F5344CB8AC3E}">
        <p14:creationId xmlns:p14="http://schemas.microsoft.com/office/powerpoint/2010/main" val="24097794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31013" y="474681"/>
            <a:ext cx="11274652" cy="58857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1761563-49FA-4AFE-B90A-ABF85E833DF5}"/>
              </a:ext>
            </a:extLst>
          </p:cNvPr>
          <p:cNvSpPr/>
          <p:nvPr/>
        </p:nvSpPr>
        <p:spPr>
          <a:xfrm>
            <a:off x="7344410" y="2346166"/>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latin typeface="Abadi" panose="020B0604020104020204" pitchFamily="34" charset="0"/>
              </a:rPr>
              <a:t>Final Plans</a:t>
            </a:r>
          </a:p>
        </p:txBody>
      </p:sp>
      <p:sp>
        <p:nvSpPr>
          <p:cNvPr id="12" name="Rectangle 11">
            <a:extLst>
              <a:ext uri="{FF2B5EF4-FFF2-40B4-BE49-F238E27FC236}">
                <a16:creationId xmlns:a16="http://schemas.microsoft.com/office/drawing/2014/main" id="{994B1081-EA5D-468B-8C61-8F4D2E07B70D}"/>
              </a:ext>
            </a:extLst>
          </p:cNvPr>
          <p:cNvSpPr/>
          <p:nvPr/>
        </p:nvSpPr>
        <p:spPr>
          <a:xfrm>
            <a:off x="5573169" y="2371777"/>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latin typeface="Abadi" panose="020B0604020104020204" pitchFamily="34" charset="0"/>
              </a:rPr>
              <a:t>CFFPR</a:t>
            </a:r>
          </a:p>
        </p:txBody>
      </p:sp>
      <p:sp>
        <p:nvSpPr>
          <p:cNvPr id="24" name="Rectangle 23">
            <a:extLst>
              <a:ext uri="{FF2B5EF4-FFF2-40B4-BE49-F238E27FC236}">
                <a16:creationId xmlns:a16="http://schemas.microsoft.com/office/drawing/2014/main" id="{6B3BDCDE-F895-44A8-8BC0-921044B43A4A}"/>
              </a:ext>
            </a:extLst>
          </p:cNvPr>
          <p:cNvSpPr/>
          <p:nvPr/>
        </p:nvSpPr>
        <p:spPr>
          <a:xfrm>
            <a:off x="3304153" y="2109349"/>
            <a:ext cx="1939300" cy="1665167"/>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latin typeface="Abadi" panose="020B0604020104020204" pitchFamily="34" charset="0"/>
              </a:rPr>
              <a:t>FFPR</a:t>
            </a:r>
          </a:p>
        </p:txBody>
      </p:sp>
      <p:sp>
        <p:nvSpPr>
          <p:cNvPr id="27" name="TextBox 26">
            <a:extLst>
              <a:ext uri="{FF2B5EF4-FFF2-40B4-BE49-F238E27FC236}">
                <a16:creationId xmlns:a16="http://schemas.microsoft.com/office/drawing/2014/main" id="{A1A7B0C7-5828-433F-A41A-409DE8E4782B}"/>
              </a:ext>
            </a:extLst>
          </p:cNvPr>
          <p:cNvSpPr txBox="1"/>
          <p:nvPr/>
        </p:nvSpPr>
        <p:spPr>
          <a:xfrm>
            <a:off x="1261332" y="780201"/>
            <a:ext cx="9601204" cy="646331"/>
          </a:xfrm>
          <a:prstGeom prst="rect">
            <a:avLst/>
          </a:prstGeom>
          <a:noFill/>
        </p:spPr>
        <p:txBody>
          <a:bodyPr wrap="square" rtlCol="0">
            <a:spAutoFit/>
          </a:bodyPr>
          <a:lstStyle/>
          <a:p>
            <a:pPr algn="ctr"/>
            <a:r>
              <a:rPr lang="en-US" sz="3600" b="1" dirty="0">
                <a:latin typeface="Abadi" panose="020B0604020104020204" pitchFamily="34" charset="0"/>
              </a:rPr>
              <a:t>Final Field Plan Review</a:t>
            </a:r>
          </a:p>
        </p:txBody>
      </p:sp>
      <p:sp>
        <p:nvSpPr>
          <p:cNvPr id="32" name="Arrow: Down 31">
            <a:extLst>
              <a:ext uri="{FF2B5EF4-FFF2-40B4-BE49-F238E27FC236}">
                <a16:creationId xmlns:a16="http://schemas.microsoft.com/office/drawing/2014/main" id="{6A1107AF-5DAB-4189-85AF-D991CAB66333}"/>
              </a:ext>
            </a:extLst>
          </p:cNvPr>
          <p:cNvSpPr/>
          <p:nvPr/>
        </p:nvSpPr>
        <p:spPr>
          <a:xfrm rot="16200000">
            <a:off x="5231800" y="2883332"/>
            <a:ext cx="341971" cy="300920"/>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3" name="Arrow: Down 32">
            <a:extLst>
              <a:ext uri="{FF2B5EF4-FFF2-40B4-BE49-F238E27FC236}">
                <a16:creationId xmlns:a16="http://schemas.microsoft.com/office/drawing/2014/main" id="{DAC8F7CA-CC73-4E1B-A90D-6F3E495C866D}"/>
              </a:ext>
            </a:extLst>
          </p:cNvPr>
          <p:cNvSpPr/>
          <p:nvPr/>
        </p:nvSpPr>
        <p:spPr>
          <a:xfrm rot="16200000">
            <a:off x="7007477" y="2867844"/>
            <a:ext cx="341971" cy="331895"/>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7A5CC162-FB27-4541-9394-E9B43D8DBF8D}"/>
              </a:ext>
            </a:extLst>
          </p:cNvPr>
          <p:cNvSpPr txBox="1"/>
          <p:nvPr/>
        </p:nvSpPr>
        <p:spPr>
          <a:xfrm>
            <a:off x="1288514" y="3486476"/>
            <a:ext cx="9601204" cy="2246769"/>
          </a:xfrm>
          <a:prstGeom prst="rect">
            <a:avLst/>
          </a:prstGeom>
          <a:noFill/>
        </p:spPr>
        <p:txBody>
          <a:bodyPr wrap="square" rtlCol="0">
            <a:spAutoFit/>
          </a:bodyPr>
          <a:lstStyle/>
          <a:p>
            <a:endParaRPr lang="en-US" sz="2800" dirty="0">
              <a:latin typeface="Abadi" panose="020B0604020104020204" pitchFamily="34" charset="0"/>
            </a:endParaRPr>
          </a:p>
          <a:p>
            <a:endParaRPr lang="en-US" sz="2800" dirty="0">
              <a:latin typeface="Abadi" panose="020B0604020104020204" pitchFamily="34" charset="0"/>
            </a:endParaRPr>
          </a:p>
          <a:p>
            <a:pPr marL="285750" indent="-285750">
              <a:buFont typeface="Arial" panose="020B0604020202020204" pitchFamily="34" charset="0"/>
              <a:buChar char="•"/>
            </a:pPr>
            <a:r>
              <a:rPr lang="en-US" sz="2800" dirty="0">
                <a:latin typeface="Abadi" panose="020B0604020104020204" pitchFamily="34" charset="0"/>
              </a:rPr>
              <a:t>FFPR inspection is an opportunity to </a:t>
            </a:r>
            <a:r>
              <a:rPr lang="en-US" sz="2800" b="1" dirty="0">
                <a:solidFill>
                  <a:srgbClr val="0070C0"/>
                </a:solidFill>
                <a:latin typeface="Abadi" panose="020B0604020104020204" pitchFamily="34" charset="0"/>
              </a:rPr>
              <a:t>review the proposed final plans.</a:t>
            </a:r>
            <a:endParaRPr lang="en-US" sz="2800" dirty="0">
              <a:latin typeface="Abadi" panose="020B0604020104020204" pitchFamily="34" charset="0"/>
            </a:endParaRPr>
          </a:p>
          <a:p>
            <a:pPr marL="285750" indent="-285750">
              <a:buFont typeface="Arial" panose="020B0604020202020204" pitchFamily="34" charset="0"/>
              <a:buChar char="•"/>
            </a:pPr>
            <a:endParaRPr lang="en-US" sz="2800" dirty="0"/>
          </a:p>
        </p:txBody>
      </p:sp>
    </p:spTree>
    <p:extLst>
      <p:ext uri="{BB962C8B-B14F-4D97-AF65-F5344CB8AC3E}">
        <p14:creationId xmlns:p14="http://schemas.microsoft.com/office/powerpoint/2010/main" val="2436383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D9B247"/>
      </a:accent1>
      <a:accent2>
        <a:srgbClr val="CC702D"/>
      </a:accent2>
      <a:accent3>
        <a:srgbClr val="B53A31"/>
      </a:accent3>
      <a:accent4>
        <a:srgbClr val="815F56"/>
      </a:accent4>
      <a:accent5>
        <a:srgbClr val="AE9E7C"/>
      </a:accent5>
      <a:accent6>
        <a:srgbClr val="7B8865"/>
      </a:accent6>
      <a:hlink>
        <a:srgbClr val="BB7826"/>
      </a:hlink>
      <a:folHlink>
        <a:srgbClr val="CF9C5F"/>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E4E49EB0-FB00-41F5-9359-4843D783A23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6084</TotalTime>
  <Words>7963</Words>
  <Application>Microsoft Office PowerPoint</Application>
  <PresentationFormat>Widescreen</PresentationFormat>
  <Paragraphs>1161</Paragraphs>
  <Slides>80</Slides>
  <Notes>79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80</vt:i4>
      </vt:variant>
    </vt:vector>
  </HeadingPairs>
  <TitlesOfParts>
    <vt:vector size="85" baseType="lpstr">
      <vt:lpstr>Abadi</vt:lpstr>
      <vt:lpstr>Arial</vt:lpstr>
      <vt:lpstr>Calibri</vt:lpstr>
      <vt:lpstr>Garamond</vt:lpstr>
      <vt:lpstr>Organic</vt:lpstr>
      <vt:lpstr>PowerPoint Presentation</vt:lpstr>
      <vt:lpstr>Learning Objectives</vt:lpstr>
      <vt:lpstr>PFPR Review </vt:lpstr>
      <vt:lpstr>PFPR Review </vt:lpstr>
      <vt:lpstr>ROW Authorization Review </vt:lpstr>
      <vt:lpstr>PowerPoint Presentation</vt:lpstr>
      <vt:lpstr>Final Design Phase</vt:lpstr>
      <vt:lpstr>PowerPoint Presentation</vt:lpstr>
      <vt:lpstr>PowerPoint Presentation</vt:lpstr>
      <vt:lpstr>PowerPoint Presentation</vt:lpstr>
      <vt:lpstr>Final Field Plan Review (FFPR) </vt:lpstr>
      <vt:lpstr>FFPR Request</vt:lpstr>
      <vt:lpstr>FFPR Responsibilities:  Office of Engineering Services</vt:lpstr>
      <vt:lpstr>Final Design Phase –  FFPR Reports</vt:lpstr>
      <vt:lpstr>PowerPoint Presentation</vt:lpstr>
      <vt:lpstr>FFPR Report Responsibility: PM </vt:lpstr>
      <vt:lpstr>FFPR Report Steps</vt:lpstr>
      <vt:lpstr>FFPR Report and Final Plan Updates</vt:lpstr>
      <vt:lpstr>FFPR Review </vt:lpstr>
      <vt:lpstr>FFPR Review </vt:lpstr>
      <vt:lpstr>FFPR Review </vt:lpstr>
      <vt:lpstr>FFPR Review </vt:lpstr>
      <vt:lpstr>PowerPoint Presentation</vt:lpstr>
      <vt:lpstr>PowerPoint Presentation</vt:lpstr>
      <vt:lpstr>3 Steps of Final Plans</vt:lpstr>
      <vt:lpstr>After PM Requests FFPR, follow Letting Schedule NOT P6</vt:lpstr>
      <vt:lpstr>CFFPR Review </vt:lpstr>
      <vt:lpstr>CFFPR Review </vt:lpstr>
      <vt:lpstr>Corrected FFPR</vt:lpstr>
      <vt:lpstr> Final Plans:  Detailed Cost Estimate</vt:lpstr>
      <vt:lpstr> Final Plans</vt:lpstr>
      <vt:lpstr>Final Plans</vt:lpstr>
      <vt:lpstr>Final Plans</vt:lpstr>
      <vt:lpstr>Final Design Plans Review </vt:lpstr>
      <vt:lpstr>PowerPoint Presentation</vt:lpstr>
      <vt:lpstr>PowerPoint Presentation</vt:lpstr>
      <vt:lpstr>PowerPoint Presentation</vt:lpstr>
      <vt:lpstr>PowerPoint Presentation</vt:lpstr>
      <vt:lpstr>PowerPoint Presentation</vt:lpstr>
      <vt:lpstr>PowerPoint Presentation</vt:lpstr>
      <vt:lpstr>(Environmental) Lockdown Plans</vt:lpstr>
      <vt:lpstr>(Environmental) Lockdown Plans</vt:lpstr>
      <vt:lpstr>NEPA Re-evaluations</vt:lpstr>
      <vt:lpstr>NEPA Re-evaluations</vt:lpstr>
      <vt:lpstr>NEPA Re-evaluations</vt:lpstr>
      <vt:lpstr>NEPA Re-evaluations</vt:lpstr>
      <vt:lpstr>Environmental Review </vt:lpstr>
      <vt:lpstr>Environmental Review </vt:lpstr>
      <vt:lpstr>Environmental Review </vt:lpstr>
      <vt:lpstr>Environmental Review </vt:lpstr>
      <vt:lpstr>PowerPoint Presentation</vt:lpstr>
      <vt:lpstr>PowerPoint Presentation</vt:lpstr>
      <vt:lpstr>PowerPoint Presentation</vt:lpstr>
      <vt:lpstr>Right of Way Review </vt:lpstr>
      <vt:lpstr>Right of Way Review </vt:lpstr>
      <vt:lpstr>PowerPoint Presentation</vt:lpstr>
      <vt:lpstr>PowerPoint Presentation</vt:lpstr>
      <vt:lpstr>PowerPoint Presentation</vt:lpstr>
      <vt:lpstr>PowerPoint Presentation</vt:lpstr>
      <vt:lpstr>2nd Submission Utility</vt:lpstr>
      <vt:lpstr>2nd Submission Utility</vt:lpstr>
      <vt:lpstr>Utility Certification</vt:lpstr>
      <vt:lpstr>Final Plans: Utility Permits</vt:lpstr>
      <vt:lpstr>Utility Review </vt:lpstr>
      <vt:lpstr>PowerPoint Presentation</vt:lpstr>
      <vt:lpstr>Construction Authorization</vt:lpstr>
      <vt:lpstr>Construction Authorization (cont.)</vt:lpstr>
      <vt:lpstr>   Construction Authorization Review </vt:lpstr>
      <vt:lpstr>    Construction Authorization Review </vt:lpstr>
      <vt:lpstr>What Is Needed If Plans Change After Final Plan Submission?</vt:lpstr>
      <vt:lpstr>Plan Revisions:  Revision, Amendment, and UOC</vt:lpstr>
      <vt:lpstr>Plan Revisions: Revision, Amendment, and UOC</vt:lpstr>
      <vt:lpstr>Plan Revisions: Revision, Amendment, and UOC</vt:lpstr>
      <vt:lpstr>Plan Revisions: Revision, Amendment, and UOC</vt:lpstr>
      <vt:lpstr>Plan Revisions: Revision, Amendment, and UOC</vt:lpstr>
      <vt:lpstr>Construction Phase</vt:lpstr>
      <vt:lpstr>Revised Final Plans Review </vt:lpstr>
      <vt:lpstr>Revised Final Plans Review </vt:lpstr>
      <vt:lpstr>Templates Used Between  ROW Authorization and Let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Heidi Schneider</dc:creator>
  <cp:lastModifiedBy>Heidi Schneider</cp:lastModifiedBy>
  <cp:revision>65</cp:revision>
  <dcterms:created xsi:type="dcterms:W3CDTF">2022-09-12T13:54:08Z</dcterms:created>
  <dcterms:modified xsi:type="dcterms:W3CDTF">2025-11-25T16:30:42Z</dcterms:modified>
</cp:coreProperties>
</file>